
<file path=[Content_Types].xml><?xml version="1.0" encoding="utf-8"?>
<Types xmlns="http://schemas.openxmlformats.org/package/2006/content-types">
  <Default Extension="rels" ContentType="application/vnd.openxmlformats-package.relationships+xml"/>
  <Default Extension="xml" ContentType="application/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officeDocument/2006/relationships/extended-properties" Target="docProps/app.xml"/><Relationship Id="rId3" Type="http://schemas.openxmlformats.org/package/2006/relationships/metadata/core-properties" Target="docProps/core.xml"/></Relationships>
</file>

<file path=ppt/presentation.xml><?xml version="1.0" encoding="utf-8"?>
<p:presentation xmlns:p="http://schemas.openxmlformats.org/presentationml/2006/main" xmlns:r="http://schemas.openxmlformats.org/officeDocument/2006/relationships" xmlns:a="http://schemas.openxmlformats.org/drawingml/2006/main" saveSubsetFonts="1">
  <p:sldMasterIdLst>
    <p:sldMasterId id="2147483648" r:id="rId1"/>
  </p:sldMasterIdLst>
  <p:notesMasterIdLst>
    <p:notesMasterId r:id="rId2"/>
  </p:notesMasterIdLst>
  <p:sldIdLst>
    <p:sldId id="257" r:id="rId3"/>
    <p:sldId id="258" r:id="rId4"/>
    <p:sldId id="270" r:id="rId5"/>
    <p:sldId id="271" r:id="rId6"/>
    <p:sldId id="272" r:id="rId7"/>
    <p:sldId id="273" r:id="rId8"/>
    <p:sldId id="274" r:id="rId9"/>
    <p:sldId id="275" r:id="rId10"/>
    <p:sldId id="269" r:id="rId11"/>
  </p:sldIdLst>
  <p:sldSz type="screen4x3" cy="6858000" cx="9144000"/>
  <p:notesSz cx="6858000" cy="9144000"/>
  <p:defaultTextStyle>
    <a:defPPr>
      <a:defRPr lang="en-US"/>
    </a:defPPr>
    <a:lvl1pPr algn="l" fontAlgn="base" rtl="0">
      <a:spcBef>
        <a:spcPct val="0"/>
      </a:spcBef>
      <a:spcAft>
        <a:spcPct val="0"/>
      </a:spcAft>
      <a:defRPr kern="1200">
        <a:solidFill>
          <a:schemeClr val="tx1"/>
        </a:solidFill>
        <a:latin typeface="Arial" charset="0"/>
        <a:ea typeface="+mn-ea"/>
        <a:cs typeface="Arial" charset="0"/>
      </a:defRPr>
    </a:lvl1pPr>
    <a:lvl2pPr algn="l" fontAlgn="base" marL="457200" rtl="0">
      <a:spcBef>
        <a:spcPct val="0"/>
      </a:spcBef>
      <a:spcAft>
        <a:spcPct val="0"/>
      </a:spcAft>
      <a:defRPr kern="1200">
        <a:solidFill>
          <a:schemeClr val="tx1"/>
        </a:solidFill>
        <a:latin typeface="Arial" charset="0"/>
        <a:ea typeface="+mn-ea"/>
        <a:cs typeface="Arial" charset="0"/>
      </a:defRPr>
    </a:lvl2pPr>
    <a:lvl3pPr algn="l" fontAlgn="base" marL="914400" rtl="0">
      <a:spcBef>
        <a:spcPct val="0"/>
      </a:spcBef>
      <a:spcAft>
        <a:spcPct val="0"/>
      </a:spcAft>
      <a:defRPr kern="1200">
        <a:solidFill>
          <a:schemeClr val="tx1"/>
        </a:solidFill>
        <a:latin typeface="Arial" charset="0"/>
        <a:ea typeface="+mn-ea"/>
        <a:cs typeface="Arial" charset="0"/>
      </a:defRPr>
    </a:lvl3pPr>
    <a:lvl4pPr algn="l" fontAlgn="base" marL="1371600" rtl="0">
      <a:spcBef>
        <a:spcPct val="0"/>
      </a:spcBef>
      <a:spcAft>
        <a:spcPct val="0"/>
      </a:spcAft>
      <a:defRPr kern="1200">
        <a:solidFill>
          <a:schemeClr val="tx1"/>
        </a:solidFill>
        <a:latin typeface="Arial" charset="0"/>
        <a:ea typeface="+mn-ea"/>
        <a:cs typeface="Arial" charset="0"/>
      </a:defRPr>
    </a:lvl4pPr>
    <a:lvl5pPr algn="l" fontAlgn="base" marL="1828800" rtl="0">
      <a:spcBef>
        <a:spcPct val="0"/>
      </a:spcBef>
      <a:spcAft>
        <a:spcPct val="0"/>
      </a:spcAft>
      <a:defRPr kern="1200">
        <a:solidFill>
          <a:schemeClr val="tx1"/>
        </a:solidFill>
        <a:latin typeface="Arial" charset="0"/>
        <a:ea typeface="+mn-ea"/>
        <a:cs typeface="Arial" charset="0"/>
      </a:defRPr>
    </a:lvl5pPr>
    <a:lvl6pPr algn="l" defTabSz="914400" eaLnBrk="1" hangingPunct="1" latinLnBrk="0" marL="2286000" rtl="0">
      <a:defRPr kern="1200">
        <a:solidFill>
          <a:schemeClr val="tx1"/>
        </a:solidFill>
        <a:latin typeface="Arial" charset="0"/>
        <a:ea typeface="+mn-ea"/>
        <a:cs typeface="Arial" charset="0"/>
      </a:defRPr>
    </a:lvl6pPr>
    <a:lvl7pPr algn="l" defTabSz="914400" eaLnBrk="1" hangingPunct="1" latinLnBrk="0" marL="2743200" rtl="0">
      <a:defRPr kern="1200">
        <a:solidFill>
          <a:schemeClr val="tx1"/>
        </a:solidFill>
        <a:latin typeface="Arial" charset="0"/>
        <a:ea typeface="+mn-ea"/>
        <a:cs typeface="Arial" charset="0"/>
      </a:defRPr>
    </a:lvl7pPr>
    <a:lvl8pPr algn="l" defTabSz="914400" eaLnBrk="1" hangingPunct="1" latinLnBrk="0" marL="3200400" rtl="0">
      <a:defRPr kern="1200">
        <a:solidFill>
          <a:schemeClr val="tx1"/>
        </a:solidFill>
        <a:latin typeface="Arial" charset="0"/>
        <a:ea typeface="+mn-ea"/>
        <a:cs typeface="Arial" charset="0"/>
      </a:defRPr>
    </a:lvl8pPr>
    <a:lvl9pPr algn="l" defTabSz="914400" eaLnBrk="1" hangingPunct="1" latinLnBrk="0" marL="3657600" rtl="0">
      <a:defRPr kern="1200">
        <a:solidFill>
          <a:schemeClr val="tx1"/>
        </a:solidFill>
        <a:latin typeface="Arial" charset="0"/>
        <a:ea typeface="+mn-ea"/>
        <a:cs typeface="Arial" charset="0"/>
      </a:defRPr>
    </a:lvl9pPr>
  </p:defaultTextStyle>
</p:presentation>
</file>

<file path=ppt/presProps.xml><?xml version="1.0" encoding="utf-8"?>
<p:presentationPr xmlns:p="http://schemas.openxmlformats.org/presentationml/2006/main" xmlns:r="http://schemas.openxmlformats.org/officeDocument/2006/relationships" xmlns:a="http://schemas.openxmlformats.org/drawing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p="http://schemas.openxmlformats.org/presentationml/2006/main" xmlns:r="http://schemas.openxmlformats.org/officeDocument/2006/relationships" xmlns:a="http://schemas.openxmlformats.org/drawingml/2006/main">
  <p:normalViewPr showOutlineIcons="0">
    <p:restoredLeft sz="15583" autoAdjust="0"/>
    <p:restoredTop sz="94624" autoAdjust="0"/>
  </p:normalViewPr>
  <p:slideViewPr>
    <p:cSldViewPr>
      <p:cViewPr>
        <p:scale>
          <a:sx n="60" d="100"/>
          <a:sy n="60" d="100"/>
        </p:scale>
        <p:origin x="-1656" y="-28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8682"/>
    </p:cViewPr>
  </p:sorterViewPr>
  <p:gridSpacing cx="78028800" cy="780288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notesMaster" Target="notesMasters/notes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tableStyles" Target="tableStyles.xml"/><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52" name=""/>
        <p:cNvGrpSpPr/>
        <p:nvPr/>
      </p:nvGrpSpPr>
      <p:grpSpPr>
        <a:xfrm>
          <a:off x="0" y="0"/>
          <a:ext cx="0" cy="0"/>
          <a:chOff x="0" y="0"/>
          <a:chExt cx="0" cy="0"/>
        </a:xfrm>
      </p:grpSpPr>
      <p:sp>
        <p:nvSpPr>
          <p:cNvPr id="1048675" name="Header Placeholder 1"/>
          <p:cNvSpPr>
            <a:spLocks noGrp="1"/>
          </p:cNvSpPr>
          <p:nvPr>
            <p:ph type="hdr" sz="quarter"/>
          </p:nvPr>
        </p:nvSpPr>
        <p:spPr>
          <a:xfrm>
            <a:off x="0" y="0"/>
            <a:ext cx="2971800" cy="457200"/>
          </a:xfrm>
          <a:prstGeom prst="rect"/>
        </p:spPr>
        <p:txBody>
          <a:bodyPr bIns="45720" lIns="91440" rIns="91440" rtlCol="0" tIns="45720" vert="horz"/>
          <a:lstStyle>
            <a:lvl1pPr algn="l" fontAlgn="auto">
              <a:spcBef>
                <a:spcPts val="0"/>
              </a:spcBef>
              <a:spcAft>
                <a:spcPts val="0"/>
              </a:spcAft>
              <a:defRPr sz="1200">
                <a:latin typeface="+mn-lt"/>
                <a:cs typeface="+mn-cs"/>
              </a:defRPr>
            </a:lvl1pPr>
          </a:lstStyle>
          <a:p>
            <a:endParaRPr lang="en-US"/>
          </a:p>
        </p:txBody>
      </p:sp>
      <p:sp>
        <p:nvSpPr>
          <p:cNvPr id="1048676" name="Date Placeholder 2"/>
          <p:cNvSpPr>
            <a:spLocks noGrp="1"/>
          </p:cNvSpPr>
          <p:nvPr>
            <p:ph type="dt" idx="1"/>
          </p:nvPr>
        </p:nvSpPr>
        <p:spPr>
          <a:xfrm>
            <a:off x="3884613" y="0"/>
            <a:ext cx="2971800" cy="457200"/>
          </a:xfrm>
          <a:prstGeom prst="rect"/>
        </p:spPr>
        <p:txBody>
          <a:bodyPr bIns="45720" lIns="91440" rIns="91440" rtlCol="0" tIns="45720" vert="horz"/>
          <a:lstStyle>
            <a:lvl1pPr algn="r" fontAlgn="auto">
              <a:spcBef>
                <a:spcPts val="0"/>
              </a:spcBef>
              <a:spcAft>
                <a:spcPts val="0"/>
              </a:spcAft>
              <a:defRPr sz="1200">
                <a:latin typeface="+mn-lt"/>
                <a:cs typeface="+mn-cs"/>
              </a:defRPr>
            </a:lvl1pPr>
          </a:lstStyle>
          <a:p>
            <a:fld id="{7939C81C-429A-4660-8A08-BAC2095E4459}" type="datetimeFigureOut">
              <a:rPr lang="en-US"/>
              <a:t>5/13/2020</a:t>
            </a:fld>
            <a:endParaRPr lang="en-US"/>
          </a:p>
        </p:txBody>
      </p:sp>
      <p:sp>
        <p:nvSpPr>
          <p:cNvPr id="1048677" name="Slide Image Placeholder 3"/>
          <p:cNvSpPr>
            <a:spLocks noChangeAspect="1" noRot="1" noGrp="1"/>
          </p:cNvSpPr>
          <p:nvPr>
            <p:ph type="sldImg" idx="2"/>
          </p:nvPr>
        </p:nvSpPr>
        <p:spPr>
          <a:xfrm>
            <a:off x="1143000" y="685800"/>
            <a:ext cx="4572000" cy="3429000"/>
          </a:xfrm>
          <a:prstGeom prst="rect"/>
          <a:noFill/>
          <a:ln w="12700">
            <a:solidFill>
              <a:prstClr val="black"/>
            </a:solidFill>
          </a:ln>
        </p:spPr>
        <p:txBody>
          <a:bodyPr anchor="ctr" bIns="45720" lIns="91440" rIns="91440" rtlCol="0" tIns="45720" vert="horz"/>
          <a:p>
            <a:pPr lvl="0"/>
            <a:endParaRPr lang="en-US" noProof="0"/>
          </a:p>
        </p:txBody>
      </p:sp>
      <p:sp>
        <p:nvSpPr>
          <p:cNvPr id="1048678" name="Notes Placeholder 4"/>
          <p:cNvSpPr>
            <a:spLocks noGrp="1"/>
          </p:cNvSpPr>
          <p:nvPr>
            <p:ph type="body" sz="quarter" idx="3"/>
          </p:nvPr>
        </p:nvSpPr>
        <p:spPr>
          <a:xfrm>
            <a:off x="685800" y="4343400"/>
            <a:ext cx="5486400" cy="4114800"/>
          </a:xfrm>
          <a:prstGeom prst="rect"/>
        </p:spPr>
        <p:txBody>
          <a:bodyPr bIns="45720" lIns="91440" rIns="91440" rtlCol="0" tIns="45720" vert="horz">
            <a:normAutofit/>
          </a:bodyPr>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48679" name="Footer Placeholder 5"/>
          <p:cNvSpPr>
            <a:spLocks noGrp="1"/>
          </p:cNvSpPr>
          <p:nvPr>
            <p:ph type="ftr" sz="quarter" idx="4"/>
          </p:nvPr>
        </p:nvSpPr>
        <p:spPr>
          <a:xfrm>
            <a:off x="0" y="8685213"/>
            <a:ext cx="2971800" cy="457200"/>
          </a:xfrm>
          <a:prstGeom prst="rect"/>
        </p:spPr>
        <p:txBody>
          <a:bodyPr anchor="b" bIns="45720" lIns="91440" rIns="91440" rtlCol="0" tIns="45720" vert="horz"/>
          <a:lstStyle>
            <a:lvl1pPr algn="l" fontAlgn="auto">
              <a:spcBef>
                <a:spcPts val="0"/>
              </a:spcBef>
              <a:spcAft>
                <a:spcPts val="0"/>
              </a:spcAft>
              <a:defRPr sz="1200">
                <a:latin typeface="+mn-lt"/>
                <a:cs typeface="+mn-cs"/>
              </a:defRPr>
            </a:lvl1pPr>
          </a:lstStyle>
          <a:p>
            <a:endParaRPr lang="en-US"/>
          </a:p>
        </p:txBody>
      </p:sp>
      <p:sp>
        <p:nvSpPr>
          <p:cNvPr id="1048680" name="Slide Number Placeholder 6"/>
          <p:cNvSpPr>
            <a:spLocks noGrp="1"/>
          </p:cNvSpPr>
          <p:nvPr>
            <p:ph type="sldNum" sz="quarter" idx="5"/>
          </p:nvPr>
        </p:nvSpPr>
        <p:spPr>
          <a:xfrm>
            <a:off x="3884613" y="8685213"/>
            <a:ext cx="2971800" cy="457200"/>
          </a:xfrm>
          <a:prstGeom prst="rect"/>
        </p:spPr>
        <p:txBody>
          <a:bodyPr anchor="b" bIns="45720" lIns="91440" rIns="91440" rtlCol="0" tIns="45720" vert="horz"/>
          <a:lstStyle>
            <a:lvl1pPr algn="r" fontAlgn="auto">
              <a:spcBef>
                <a:spcPts val="0"/>
              </a:spcBef>
              <a:spcAft>
                <a:spcPts val="0"/>
              </a:spcAft>
              <a:defRPr sz="1200">
                <a:latin typeface="+mn-lt"/>
                <a:cs typeface="+mn-cs"/>
              </a:defRPr>
            </a:lvl1pPr>
          </a:lstStyle>
          <a:p>
            <a:fld id="{05DAA0DD-CA63-4319-B945-44A8A8816339}" type="slidenum">
              <a:rPr lang="en-US"/>
              <a:t>‹#›</a:t>
            </a:fld>
            <a:endParaRPr lang="en-US"/>
          </a:p>
        </p:txBody>
      </p:sp>
    </p:spTree>
  </p:cSld>
  <p:clrMap accent1="accent1" accent2="accent2" accent3="accent3" accent4="accent4" accent5="accent5" accent6="accent6" bg1="lt1" bg2="lt2" tx1="dk1" tx2="dk2" hlink="hlink" folHlink="folHlink"/>
  <p:notesStyle>
    <a:lvl1pPr algn="l" eaLnBrk="0" fontAlgn="base" hangingPunct="0" rtl="0">
      <a:spcBef>
        <a:spcPct val="30000"/>
      </a:spcBef>
      <a:spcAft>
        <a:spcPct val="0"/>
      </a:spcAft>
      <a:defRPr sz="1200" kern="1200">
        <a:solidFill>
          <a:schemeClr val="tx1"/>
        </a:solidFill>
        <a:latin typeface="+mn-lt"/>
        <a:ea typeface="+mn-ea"/>
        <a:cs typeface="+mn-cs"/>
      </a:defRPr>
    </a:lvl1pPr>
    <a:lvl2pPr algn="l" eaLnBrk="0" fontAlgn="base" hangingPunct="0" marL="457200" rtl="0">
      <a:spcBef>
        <a:spcPct val="30000"/>
      </a:spcBef>
      <a:spcAft>
        <a:spcPct val="0"/>
      </a:spcAft>
      <a:defRPr sz="1200" kern="1200">
        <a:solidFill>
          <a:schemeClr val="tx1"/>
        </a:solidFill>
        <a:latin typeface="+mn-lt"/>
        <a:ea typeface="+mn-ea"/>
        <a:cs typeface="+mn-cs"/>
      </a:defRPr>
    </a:lvl2pPr>
    <a:lvl3pPr algn="l" eaLnBrk="0" fontAlgn="base" hangingPunct="0" marL="914400" rtl="0">
      <a:spcBef>
        <a:spcPct val="30000"/>
      </a:spcBef>
      <a:spcAft>
        <a:spcPct val="0"/>
      </a:spcAft>
      <a:defRPr sz="1200" kern="1200">
        <a:solidFill>
          <a:schemeClr val="tx1"/>
        </a:solidFill>
        <a:latin typeface="+mn-lt"/>
        <a:ea typeface="+mn-ea"/>
        <a:cs typeface="+mn-cs"/>
      </a:defRPr>
    </a:lvl3pPr>
    <a:lvl4pPr algn="l" eaLnBrk="0" fontAlgn="base" hangingPunct="0" marL="1371600" rtl="0">
      <a:spcBef>
        <a:spcPct val="30000"/>
      </a:spcBef>
      <a:spcAft>
        <a:spcPct val="0"/>
      </a:spcAft>
      <a:defRPr sz="1200" kern="1200">
        <a:solidFill>
          <a:schemeClr val="tx1"/>
        </a:solidFill>
        <a:latin typeface="+mn-lt"/>
        <a:ea typeface="+mn-ea"/>
        <a:cs typeface="+mn-cs"/>
      </a:defRPr>
    </a:lvl4pPr>
    <a:lvl5pPr algn="l" eaLnBrk="0" fontAlgn="base" hangingPunct="0" marL="1828800" rtl="0">
      <a:spcBef>
        <a:spcPct val="30000"/>
      </a:spcBef>
      <a:spcAft>
        <a:spcPct val="0"/>
      </a:spcAft>
      <a:defRPr sz="1200" kern="1200">
        <a:solidFill>
          <a:schemeClr val="tx1"/>
        </a:solidFill>
        <a:latin typeface="+mn-lt"/>
        <a:ea typeface="+mn-ea"/>
        <a:cs typeface="+mn-cs"/>
      </a:defRPr>
    </a:lvl5pPr>
    <a:lvl6pPr algn="l" defTabSz="914400" eaLnBrk="1" hangingPunct="1" latinLnBrk="0" marL="2286000" rtl="0">
      <a:defRPr sz="1200" kern="1200">
        <a:solidFill>
          <a:schemeClr val="tx1"/>
        </a:solidFill>
        <a:latin typeface="+mn-lt"/>
        <a:ea typeface="+mn-ea"/>
        <a:cs typeface="+mn-cs"/>
      </a:defRPr>
    </a:lvl6pPr>
    <a:lvl7pPr algn="l" defTabSz="914400" eaLnBrk="1" hangingPunct="1" latinLnBrk="0" marL="2743200" rtl="0">
      <a:defRPr sz="1200" kern="1200">
        <a:solidFill>
          <a:schemeClr val="tx1"/>
        </a:solidFill>
        <a:latin typeface="+mn-lt"/>
        <a:ea typeface="+mn-ea"/>
        <a:cs typeface="+mn-cs"/>
      </a:defRPr>
    </a:lvl7pPr>
    <a:lvl8pPr algn="l" defTabSz="914400" eaLnBrk="1" hangingPunct="1" latinLnBrk="0" marL="3200400" rtl="0">
      <a:defRPr sz="1200" kern="1200">
        <a:solidFill>
          <a:schemeClr val="tx1"/>
        </a:solidFill>
        <a:latin typeface="+mn-lt"/>
        <a:ea typeface="+mn-ea"/>
        <a:cs typeface="+mn-cs"/>
      </a:defRPr>
    </a:lvl8pPr>
    <a:lvl9pPr algn="l" defTabSz="914400" eaLnBrk="1" hangingPunct="1" latinLnBrk="0" marL="3657600" rtl="0">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showMasterSp="0" type="title">
  <p:cSld name="Title Slide">
    <p:spTree>
      <p:nvGrpSpPr>
        <p:cNvPr id="24" name=""/>
        <p:cNvGrpSpPr/>
        <p:nvPr/>
      </p:nvGrpSpPr>
      <p:grpSpPr>
        <a:xfrm>
          <a:off x="0" y="0"/>
          <a:ext cx="0" cy="0"/>
          <a:chOff x="0" y="0"/>
          <a:chExt cx="0" cy="0"/>
        </a:xfrm>
      </p:grpSpPr>
      <p:sp>
        <p:nvSpPr>
          <p:cNvPr id="1048584" name="Right Triangle 9"/>
          <p:cNvSpPr/>
          <p:nvPr/>
        </p:nvSpPr>
        <p:spPr>
          <a:xfrm>
            <a:off x="-2" y="4664147"/>
            <a:ext cx="9151089" cy="0"/>
          </a:xfrm>
          <a:prstGeom prst="rtTriangle"/>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p>
            <a:pPr algn="ctr" eaLnBrk="1" hangingPunct="1" latinLnBrk="0"/>
            <a:endParaRPr kumimoji="0" lang="en-US"/>
          </a:p>
        </p:txBody>
      </p:sp>
      <p:sp>
        <p:nvSpPr>
          <p:cNvPr id="1048585" name="Title 8"/>
          <p:cNvSpPr>
            <a:spLocks noGrp="1"/>
          </p:cNvSpPr>
          <p:nvPr>
            <p:ph type="ctrTitle"/>
          </p:nvPr>
        </p:nvSpPr>
        <p:spPr>
          <a:xfrm>
            <a:off x="685800" y="1752601"/>
            <a:ext cx="7772400" cy="1829761"/>
          </a:xfrm>
        </p:spPr>
        <p:txBody>
          <a:bodyPr anchor="b" vert="horz">
            <a:normAutofit/>
            <a:scene3d>
              <a:camera prst="orthographicFront"/>
              <a:lightRig dir="t" rig="soft"/>
            </a:scene3d>
            <a:sp3d prstMaterial="softEdge">
              <a:bevelT w="25400" h="25400"/>
            </a:sp3d>
          </a:bodyPr>
          <a:lstStyle>
            <a:lvl1pPr algn="r">
              <a:defRPr b="1" sz="4800">
                <a:solidFill>
                  <a:schemeClr val="tx2"/>
                </a:solidFill>
                <a:effectLst>
                  <a:outerShdw algn="tl" blurRad="31750" dir="5400000" dist="25400" rotWithShape="0">
                    <a:srgbClr val="000000">
                      <a:alpha val="25000"/>
                    </a:srgbClr>
                  </a:outerShdw>
                </a:effectLst>
              </a:defRPr>
            </a:lvl1pPr>
          </a:lstStyle>
          <a:p>
            <a:r>
              <a:rPr kumimoji="0" lang="en-US" smtClean="0"/>
              <a:t>Click to edit Master title style</a:t>
            </a:r>
            <a:endParaRPr kumimoji="0" lang="en-US"/>
          </a:p>
        </p:txBody>
      </p:sp>
      <p:sp>
        <p:nvSpPr>
          <p:cNvPr id="1048586" name="Subtitle 16"/>
          <p:cNvSpPr>
            <a:spLocks noGrp="1"/>
          </p:cNvSpPr>
          <p:nvPr>
            <p:ph type="subTitle" idx="1"/>
          </p:nvPr>
        </p:nvSpPr>
        <p:spPr>
          <a:xfrm>
            <a:off x="685800" y="3611607"/>
            <a:ext cx="7772400" cy="1199704"/>
          </a:xfrm>
        </p:spPr>
        <p:txBody>
          <a:bodyPr lIns="45720" rIns="45720"/>
          <a:lstStyle>
            <a:lvl1pPr algn="r" indent="0" marL="0" marR="64008">
              <a:buNone/>
              <a:defRPr>
                <a:solidFill>
                  <a:schemeClr val="tx2"/>
                </a:solidFill>
              </a:defRPr>
            </a:lvl1pPr>
            <a:lvl2pPr algn="ctr" indent="0" marL="457200">
              <a:buNone/>
            </a:lvl2pPr>
            <a:lvl3pPr algn="ctr" indent="0" marL="914400">
              <a:buNone/>
            </a:lvl3pPr>
            <a:lvl4pPr algn="ctr" indent="0" marL="1371600">
              <a:buNone/>
            </a:lvl4pPr>
            <a:lvl5pPr algn="ctr" indent="0" marL="1828800">
              <a:buNone/>
            </a:lvl5pPr>
            <a:lvl6pPr algn="ctr" indent="0" marL="2286000">
              <a:buNone/>
            </a:lvl6pPr>
            <a:lvl7pPr algn="ctr" indent="0" marL="2743200">
              <a:buNone/>
            </a:lvl7pPr>
            <a:lvl8pPr algn="ctr" indent="0" marL="3200400">
              <a:buNone/>
            </a:lvl8pPr>
            <a:lvl9pPr algn="ctr" indent="0" marL="3657600">
              <a:buNone/>
            </a:lvl9pPr>
          </a:lstStyle>
          <a:p>
            <a:r>
              <a:rPr kumimoji="0" lang="en-US" smtClean="0"/>
              <a:t>Click to edit Master subtitle style</a:t>
            </a:r>
            <a:endParaRPr kumimoji="0" lang="en-US"/>
          </a:p>
        </p:txBody>
      </p:sp>
      <p:grpSp>
        <p:nvGrpSpPr>
          <p:cNvPr id="25" name="Group 1"/>
          <p:cNvGrpSpPr/>
          <p:nvPr/>
        </p:nvGrpSpPr>
        <p:grpSpPr>
          <a:xfrm>
            <a:off x="-3765" y="4953000"/>
            <a:ext cx="9147765" cy="1912088"/>
            <a:chOff x="-3765" y="4832896"/>
            <a:chExt cx="9147765" cy="2032192"/>
          </a:xfrm>
        </p:grpSpPr>
        <p:sp>
          <p:nvSpPr>
            <p:cNvPr id="1048587" name="Freeform 6"/>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nchor="t" bIns="45720" compatLnSpc="1" lIns="91440" rIns="91440" tIns="45720" vert="horz" wrap="square"/>
            <a:p>
              <a:endParaRPr kumimoji="0" lang="en-US"/>
            </a:p>
          </p:txBody>
        </p:sp>
        <p:sp>
          <p:nvSpPr>
            <p:cNvPr id="1048588" name="Freeform 7"/>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nchor="t" bIns="45720" compatLnSpc="1" lIns="91440" rIns="91440" tIns="45720" vert="horz" wrap="square"/>
            <a:p>
              <a:endParaRPr kumimoji="0" lang="en-US"/>
            </a:p>
          </p:txBody>
        </p:sp>
        <p:sp>
          <p:nvSpPr>
            <p:cNvPr id="1048589" name="Freeform 10"/>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xmlns:r="http://schemas.openxmlformats.org/officeDocument/2006/relationships" r:embed="rId1">
                <a:alphaModFix amt="50000"/>
              </a:blip>
              <a:tile algn="t" flip="none" sx="50000" sy="50000" tx="0" ty="0"/>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gradFill>
              </a:fillOverlay>
            </a:effectLst>
          </p:spPr>
          <p:style>
            <a:lnRef idx="3">
              <a:schemeClr val="lt1"/>
            </a:lnRef>
            <a:fillRef idx="1">
              <a:schemeClr val="accent1"/>
            </a:fillRef>
            <a:effectRef idx="1">
              <a:schemeClr val="accent1"/>
            </a:effectRef>
            <a:fontRef idx="minor">
              <a:schemeClr val="lt1"/>
            </a:fontRef>
          </p:style>
          <p:txBody>
            <a:bodyPr anchor="ctr" bIns="45720" compatLnSpc="1" lIns="91440" rIns="91440" tIns="45720" vert="horz" wrap="square"/>
            <a:p>
              <a:pPr algn="ctr" eaLnBrk="1" hangingPunct="1" latinLnBrk="0"/>
              <a:endParaRPr kumimoji="0" lang="en-US"/>
            </a:p>
          </p:txBody>
        </p:sp>
        <p:cxnSp>
          <p:nvCxnSpPr>
            <p:cNvPr id="3145729" name="Straight Connector 11"/>
            <p:cNvCxnSpPr>
              <a:cxnSpLocks/>
            </p:cNvCxnSpPr>
            <p:nvPr/>
          </p:nvCxnSpPr>
          <p:spPr>
            <a:xfrm>
              <a:off x="-3765" y="4880373"/>
              <a:ext cx="9147765" cy="839943"/>
            </a:xfrm>
            <a:prstGeom prst="line"/>
            <a:noFill/>
            <a:ln w="12065" cap="flat" cmpd="sng" algn="ctr">
              <a:gradFill>
                <a:gsLst>
                  <a:gs pos="15000">
                    <a:schemeClr val="accent1">
                      <a:shade val="40000"/>
                      <a:satMod val="110000"/>
                    </a:schemeClr>
                  </a:gs>
                  <a:gs pos="45000">
                    <a:schemeClr val="accent1">
                      <a:tint val="7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1048590" name="Date Placeholder 29"/>
          <p:cNvSpPr>
            <a:spLocks noGrp="1"/>
          </p:cNvSpPr>
          <p:nvPr>
            <p:ph type="dt" sz="half" idx="10"/>
          </p:nvPr>
        </p:nvSpPr>
        <p:spPr/>
        <p:txBody>
          <a:bodyPr/>
          <a:lstStyle>
            <a:lvl1pPr>
              <a:defRPr>
                <a:solidFill>
                  <a:srgbClr val="FFFFFF"/>
                </a:solidFill>
              </a:defRPr>
            </a:lvl1pPr>
          </a:lstStyle>
          <a:p>
            <a:fld id="{4A4CAE77-B8B1-49B7-9986-23DC29B73BCB}" type="datetime1">
              <a:rPr lang="en-US" smtClean="0"/>
              <a:t>5/13/2020</a:t>
            </a:fld>
            <a:endParaRPr lang="en-US"/>
          </a:p>
        </p:txBody>
      </p:sp>
      <p:sp>
        <p:nvSpPr>
          <p:cNvPr id="1048591" name="Footer Placeholder 18"/>
          <p:cNvSpPr>
            <a:spLocks noGrp="1"/>
          </p:cNvSpPr>
          <p:nvPr>
            <p:ph type="ftr" sz="quarter" idx="11"/>
          </p:nvPr>
        </p:nvSpPr>
        <p:spPr/>
        <p:txBody>
          <a:bodyPr/>
          <a:lstStyle>
            <a:lvl1pPr>
              <a:defRPr>
                <a:solidFill>
                  <a:schemeClr val="accent1">
                    <a:tint val="20000"/>
                  </a:schemeClr>
                </a:solidFill>
              </a:defRPr>
            </a:lvl1pPr>
          </a:lstStyle>
          <a:p>
            <a:r>
              <a:rPr lang="en-US" smtClean="0"/>
              <a:t>Author:RK</a:t>
            </a:r>
            <a:endParaRPr lang="en-US"/>
          </a:p>
        </p:txBody>
      </p:sp>
      <p:sp>
        <p:nvSpPr>
          <p:cNvPr id="1048592" name="Slide Number Placeholder 26"/>
          <p:cNvSpPr>
            <a:spLocks noGrp="1"/>
          </p:cNvSpPr>
          <p:nvPr>
            <p:ph type="sldNum" sz="quarter" idx="12"/>
          </p:nvPr>
        </p:nvSpPr>
        <p:spPr/>
        <p:txBody>
          <a:bodyPr/>
          <a:lstStyle>
            <a:lvl1pPr>
              <a:defRPr>
                <a:solidFill>
                  <a:srgbClr val="FFFFFF"/>
                </a:solidFill>
              </a:defRPr>
            </a:lvl1pPr>
          </a:lstStyle>
          <a:p>
            <a:fld id="{29E3B3A6-35C4-4A4A-A93B-FEA2E3D83467}"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type="vertTx">
  <p:cSld name="Title and Vertical Text">
    <p:spTree>
      <p:nvGrpSpPr>
        <p:cNvPr id="46" name=""/>
        <p:cNvGrpSpPr/>
        <p:nvPr/>
      </p:nvGrpSpPr>
      <p:grpSpPr>
        <a:xfrm>
          <a:off x="0" y="0"/>
          <a:ext cx="0" cy="0"/>
          <a:chOff x="0" y="0"/>
          <a:chExt cx="0" cy="0"/>
        </a:xfrm>
      </p:grpSpPr>
      <p:sp>
        <p:nvSpPr>
          <p:cNvPr id="1048640" name="Title 1"/>
          <p:cNvSpPr>
            <a:spLocks noGrp="1"/>
          </p:cNvSpPr>
          <p:nvPr>
            <p:ph type="title"/>
          </p:nvPr>
        </p:nvSpPr>
        <p:spPr/>
        <p:txBody>
          <a:bodyPr/>
          <a:p>
            <a:r>
              <a:rPr kumimoji="0" lang="en-US" smtClean="0"/>
              <a:t>Click to edit Master title style</a:t>
            </a:r>
            <a:endParaRPr kumimoji="0" lang="en-US"/>
          </a:p>
        </p:txBody>
      </p:sp>
      <p:sp>
        <p:nvSpPr>
          <p:cNvPr id="1048641" name="Vertical Text Placeholder 2"/>
          <p:cNvSpPr>
            <a:spLocks noGrp="1"/>
          </p:cNvSpPr>
          <p:nvPr>
            <p:ph type="body" orient="vert" idx="1"/>
          </p:nvPr>
        </p:nvSpPr>
        <p:spPr>
          <a:xfrm>
            <a:off x="457200" y="1481329"/>
            <a:ext cx="8229600" cy="4386071"/>
          </a:xfrm>
        </p:spPr>
        <p:txBody>
          <a:bodyPr vert="eaVert"/>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642" name="Date Placeholder 3"/>
          <p:cNvSpPr>
            <a:spLocks noGrp="1"/>
          </p:cNvSpPr>
          <p:nvPr>
            <p:ph type="dt" sz="half" idx="10"/>
          </p:nvPr>
        </p:nvSpPr>
        <p:spPr/>
        <p:txBody>
          <a:bodyPr/>
          <a:p>
            <a:fld id="{A60A15E1-6517-4DF2-87C5-84BAA2B375B7}" type="datetime1">
              <a:rPr lang="en-US" smtClean="0"/>
              <a:t>5/13/2020</a:t>
            </a:fld>
            <a:endParaRPr lang="en-US"/>
          </a:p>
        </p:txBody>
      </p:sp>
      <p:sp>
        <p:nvSpPr>
          <p:cNvPr id="1048643" name="Footer Placeholder 4"/>
          <p:cNvSpPr>
            <a:spLocks noGrp="1"/>
          </p:cNvSpPr>
          <p:nvPr>
            <p:ph type="ftr" sz="quarter" idx="11"/>
          </p:nvPr>
        </p:nvSpPr>
        <p:spPr/>
        <p:txBody>
          <a:bodyPr/>
          <a:p>
            <a:r>
              <a:rPr lang="en-US" smtClean="0"/>
              <a:t>Author:RK</a:t>
            </a:r>
            <a:endParaRPr lang="en-US"/>
          </a:p>
        </p:txBody>
      </p:sp>
      <p:sp>
        <p:nvSpPr>
          <p:cNvPr id="1048644" name="Slide Number Placeholder 5"/>
          <p:cNvSpPr>
            <a:spLocks noGrp="1"/>
          </p:cNvSpPr>
          <p:nvPr>
            <p:ph type="sldNum" sz="quarter" idx="12"/>
          </p:nvPr>
        </p:nvSpPr>
        <p:spPr/>
        <p:txBody>
          <a:bodyPr/>
          <a:p>
            <a:fld id="{763F6D62-F023-421D-8A7E-B561A86F0A7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type="vertTitleAndTx">
  <p:cSld name="Vertical Title and Text">
    <p:spTree>
      <p:nvGrpSpPr>
        <p:cNvPr id="44" name=""/>
        <p:cNvGrpSpPr/>
        <p:nvPr/>
      </p:nvGrpSpPr>
      <p:grpSpPr>
        <a:xfrm>
          <a:off x="0" y="0"/>
          <a:ext cx="0" cy="0"/>
          <a:chOff x="0" y="0"/>
          <a:chExt cx="0" cy="0"/>
        </a:xfrm>
      </p:grpSpPr>
      <p:sp>
        <p:nvSpPr>
          <p:cNvPr id="1048624" name="Vertical Title 1"/>
          <p:cNvSpPr>
            <a:spLocks noGrp="1"/>
          </p:cNvSpPr>
          <p:nvPr>
            <p:ph type="title" orient="vert"/>
          </p:nvPr>
        </p:nvSpPr>
        <p:spPr>
          <a:xfrm>
            <a:off x="6844013" y="274640"/>
            <a:ext cx="1777470" cy="5592761"/>
          </a:xfrm>
        </p:spPr>
        <p:txBody>
          <a:bodyPr vert="eaVert"/>
          <a:p>
            <a:r>
              <a:rPr kumimoji="0" lang="en-US" smtClean="0"/>
              <a:t>Click to edit Master title style</a:t>
            </a:r>
            <a:endParaRPr kumimoji="0" lang="en-US"/>
          </a:p>
        </p:txBody>
      </p:sp>
      <p:sp>
        <p:nvSpPr>
          <p:cNvPr id="1048625" name="Vertical Text Placeholder 2"/>
          <p:cNvSpPr>
            <a:spLocks noGrp="1"/>
          </p:cNvSpPr>
          <p:nvPr>
            <p:ph type="body" orient="vert" idx="1"/>
          </p:nvPr>
        </p:nvSpPr>
        <p:spPr>
          <a:xfrm>
            <a:off x="457200" y="274641"/>
            <a:ext cx="6324600" cy="5592760"/>
          </a:xfrm>
        </p:spPr>
        <p:txBody>
          <a:bodyPr vert="eaVert"/>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626" name="Date Placeholder 3"/>
          <p:cNvSpPr>
            <a:spLocks noGrp="1"/>
          </p:cNvSpPr>
          <p:nvPr>
            <p:ph type="dt" sz="half" idx="10"/>
          </p:nvPr>
        </p:nvSpPr>
        <p:spPr/>
        <p:txBody>
          <a:bodyPr/>
          <a:p>
            <a:fld id="{1C1599A8-CEA0-4EA6-AEBF-68186F8EDCBB}" type="datetime1">
              <a:rPr lang="en-US" smtClean="0"/>
              <a:t>5/13/2020</a:t>
            </a:fld>
            <a:endParaRPr lang="en-US"/>
          </a:p>
        </p:txBody>
      </p:sp>
      <p:sp>
        <p:nvSpPr>
          <p:cNvPr id="1048627" name="Footer Placeholder 4"/>
          <p:cNvSpPr>
            <a:spLocks noGrp="1"/>
          </p:cNvSpPr>
          <p:nvPr>
            <p:ph type="ftr" sz="quarter" idx="11"/>
          </p:nvPr>
        </p:nvSpPr>
        <p:spPr/>
        <p:txBody>
          <a:bodyPr/>
          <a:p>
            <a:r>
              <a:rPr lang="en-US" smtClean="0"/>
              <a:t>Author:RK</a:t>
            </a:r>
            <a:endParaRPr lang="en-US"/>
          </a:p>
        </p:txBody>
      </p:sp>
      <p:sp>
        <p:nvSpPr>
          <p:cNvPr id="1048628" name="Slide Number Placeholder 5"/>
          <p:cNvSpPr>
            <a:spLocks noGrp="1"/>
          </p:cNvSpPr>
          <p:nvPr>
            <p:ph type="sldNum" sz="quarter" idx="12"/>
          </p:nvPr>
        </p:nvSpPr>
        <p:spPr/>
        <p:txBody>
          <a:bodyPr/>
          <a:p>
            <a:fld id="{AFFF1EA8-75B9-4BFE-A5B1-639BA1B4E44A}"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type="obj">
  <p:cSld name="Title and Content">
    <p:spTree>
      <p:nvGrpSpPr>
        <p:cNvPr id="30" name=""/>
        <p:cNvGrpSpPr/>
        <p:nvPr/>
      </p:nvGrpSpPr>
      <p:grpSpPr>
        <a:xfrm>
          <a:off x="0" y="0"/>
          <a:ext cx="0" cy="0"/>
          <a:chOff x="0" y="0"/>
          <a:chExt cx="0" cy="0"/>
        </a:xfrm>
      </p:grpSpPr>
      <p:sp>
        <p:nvSpPr>
          <p:cNvPr id="1048596" name="Content Placeholder 2"/>
          <p:cNvSpPr>
            <a:spLocks noGrp="1"/>
          </p:cNvSpPr>
          <p:nvPr>
            <p:ph idx="1"/>
          </p:nvPr>
        </p:nvSpPr>
        <p:spPr/>
        <p:txBody>
          <a:bodyPr/>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597" name="Date Placeholder 3"/>
          <p:cNvSpPr>
            <a:spLocks noGrp="1"/>
          </p:cNvSpPr>
          <p:nvPr>
            <p:ph type="dt" sz="half" idx="10"/>
          </p:nvPr>
        </p:nvSpPr>
        <p:spPr/>
        <p:txBody>
          <a:bodyPr/>
          <a:p>
            <a:fld id="{3A26468A-707D-43B7-A2A2-6F6E66C6416E}" type="datetime1">
              <a:rPr lang="en-US" smtClean="0"/>
              <a:t>5/13/2020</a:t>
            </a:fld>
            <a:endParaRPr lang="en-US"/>
          </a:p>
        </p:txBody>
      </p:sp>
      <p:sp>
        <p:nvSpPr>
          <p:cNvPr id="1048598" name="Footer Placeholder 4"/>
          <p:cNvSpPr>
            <a:spLocks noGrp="1"/>
          </p:cNvSpPr>
          <p:nvPr>
            <p:ph type="ftr" sz="quarter" idx="11"/>
          </p:nvPr>
        </p:nvSpPr>
        <p:spPr/>
        <p:txBody>
          <a:bodyPr/>
          <a:p>
            <a:r>
              <a:rPr lang="en-US" smtClean="0"/>
              <a:t>Author:RK</a:t>
            </a:r>
            <a:endParaRPr lang="en-US"/>
          </a:p>
        </p:txBody>
      </p:sp>
      <p:sp>
        <p:nvSpPr>
          <p:cNvPr id="1048599" name="Slide Number Placeholder 5"/>
          <p:cNvSpPr>
            <a:spLocks noGrp="1"/>
          </p:cNvSpPr>
          <p:nvPr>
            <p:ph type="sldNum" sz="quarter" idx="12"/>
          </p:nvPr>
        </p:nvSpPr>
        <p:spPr/>
        <p:txBody>
          <a:bodyPr/>
          <a:p>
            <a:fld id="{FE88FBAD-9DA8-472F-839A-428AD1F4DEE1}" type="slidenum">
              <a:rPr lang="en-US" smtClean="0"/>
              <a:t>‹#›</a:t>
            </a:fld>
            <a:endParaRPr lang="en-US"/>
          </a:p>
        </p:txBody>
      </p:sp>
      <p:sp>
        <p:nvSpPr>
          <p:cNvPr id="1048600" name="Title 6"/>
          <p:cNvSpPr>
            <a:spLocks noGrp="1"/>
          </p:cNvSpPr>
          <p:nvPr>
            <p:ph type="title"/>
          </p:nvPr>
        </p:nvSpPr>
        <p:spPr/>
        <p:txBody>
          <a:bodyPr rtlCol="0"/>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type="secHead">
  <p:cSld name="Section Header">
    <p:bg>
      <p:bgRef idx="1002">
        <a:schemeClr val="bg1"/>
      </p:bgRef>
    </p:bg>
    <p:spTree>
      <p:nvGrpSpPr>
        <p:cNvPr id="47" name=""/>
        <p:cNvGrpSpPr/>
        <p:nvPr/>
      </p:nvGrpSpPr>
      <p:grpSpPr>
        <a:xfrm>
          <a:off x="0" y="0"/>
          <a:ext cx="0" cy="0"/>
          <a:chOff x="0" y="0"/>
          <a:chExt cx="0" cy="0"/>
        </a:xfrm>
      </p:grpSpPr>
      <p:sp>
        <p:nvSpPr>
          <p:cNvPr id="1048645" name="Title 1"/>
          <p:cNvSpPr>
            <a:spLocks noGrp="1"/>
          </p:cNvSpPr>
          <p:nvPr>
            <p:ph type="title"/>
          </p:nvPr>
        </p:nvSpPr>
        <p:spPr>
          <a:xfrm>
            <a:off x="722376" y="1059712"/>
            <a:ext cx="7772400" cy="1828800"/>
          </a:xfrm>
        </p:spPr>
        <p:txBody>
          <a:bodyPr anchor="b" vert="horz">
            <a:normAutofit/>
            <a:scene3d>
              <a:camera prst="orthographicFront"/>
              <a:lightRig dir="t" rig="soft"/>
            </a:scene3d>
            <a:sp3d prstMaterial="softEdge">
              <a:bevelT w="25400" h="25400"/>
            </a:sp3d>
          </a:bodyPr>
          <a:lstStyle>
            <a:lvl1pPr algn="r">
              <a:buNone/>
              <a:defRPr baseline="0" b="1" cap="none" sz="4800">
                <a:effectLst>
                  <a:outerShdw algn="tl" blurRad="31750" dir="5400000" dist="25400" rotWithShape="0">
                    <a:srgbClr val="000000">
                      <a:alpha val="25000"/>
                    </a:srgbClr>
                  </a:outerShdw>
                </a:effectLst>
              </a:defRPr>
            </a:lvl1pPr>
          </a:lstStyle>
          <a:p>
            <a:r>
              <a:rPr kumimoji="0" lang="en-US" smtClean="0"/>
              <a:t>Click to edit Master title style</a:t>
            </a:r>
            <a:endParaRPr kumimoji="0" lang="en-US"/>
          </a:p>
        </p:txBody>
      </p:sp>
      <p:sp>
        <p:nvSpPr>
          <p:cNvPr id="1048646" name="Text Placeholder 2"/>
          <p:cNvSpPr>
            <a:spLocks noGrp="1"/>
          </p:cNvSpPr>
          <p:nvPr>
            <p:ph type="body" idx="1"/>
          </p:nvPr>
        </p:nvSpPr>
        <p:spPr>
          <a:xfrm>
            <a:off x="3922713" y="2931712"/>
            <a:ext cx="4572000" cy="1454888"/>
          </a:xfrm>
        </p:spPr>
        <p:txBody>
          <a:bodyPr anchor="t" lIns="91440" rIns="91440"/>
          <a:lstStyle>
            <a:lvl1pPr algn="l" indent="0" marL="0">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eaLnBrk="1" hangingPunct="1" latinLnBrk="0" lvl="0"/>
            <a:r>
              <a:rPr kumimoji="0" lang="en-US" smtClean="0"/>
              <a:t>Click to edit Master text styles</a:t>
            </a:r>
          </a:p>
        </p:txBody>
      </p:sp>
      <p:sp>
        <p:nvSpPr>
          <p:cNvPr id="1048647" name="Date Placeholder 3"/>
          <p:cNvSpPr>
            <a:spLocks noGrp="1"/>
          </p:cNvSpPr>
          <p:nvPr>
            <p:ph type="dt" sz="half" idx="10"/>
          </p:nvPr>
        </p:nvSpPr>
        <p:spPr/>
        <p:txBody>
          <a:bodyPr/>
          <a:p>
            <a:fld id="{86442F78-5EBF-4453-A097-83F2C8DFCA84}" type="datetime1">
              <a:rPr lang="en-US" smtClean="0"/>
              <a:t>5/13/2020</a:t>
            </a:fld>
            <a:endParaRPr lang="en-US"/>
          </a:p>
        </p:txBody>
      </p:sp>
      <p:sp>
        <p:nvSpPr>
          <p:cNvPr id="1048648" name="Footer Placeholder 4"/>
          <p:cNvSpPr>
            <a:spLocks noGrp="1"/>
          </p:cNvSpPr>
          <p:nvPr>
            <p:ph type="ftr" sz="quarter" idx="11"/>
          </p:nvPr>
        </p:nvSpPr>
        <p:spPr/>
        <p:txBody>
          <a:bodyPr/>
          <a:p>
            <a:r>
              <a:rPr lang="en-US" smtClean="0"/>
              <a:t>Author:RK</a:t>
            </a:r>
            <a:endParaRPr lang="en-US"/>
          </a:p>
        </p:txBody>
      </p:sp>
      <p:sp>
        <p:nvSpPr>
          <p:cNvPr id="1048649" name="Slide Number Placeholder 5"/>
          <p:cNvSpPr>
            <a:spLocks noGrp="1"/>
          </p:cNvSpPr>
          <p:nvPr>
            <p:ph type="sldNum" sz="quarter" idx="12"/>
          </p:nvPr>
        </p:nvSpPr>
        <p:spPr/>
        <p:txBody>
          <a:bodyPr/>
          <a:p>
            <a:fld id="{30ECD9A4-5F66-4780-BB8E-330017FFA7D2}" type="slidenum">
              <a:rPr lang="en-US" smtClean="0"/>
              <a:t>‹#›</a:t>
            </a:fld>
            <a:endParaRPr lang="en-US"/>
          </a:p>
        </p:txBody>
      </p:sp>
      <p:sp>
        <p:nvSpPr>
          <p:cNvPr id="1048650"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r="5400000" dist="254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p>
            <a:pPr algn="l" eaLnBrk="1" hangingPunct="1" latinLnBrk="0"/>
            <a:endParaRPr kumimoji="0" lang="en-US"/>
          </a:p>
        </p:txBody>
      </p:sp>
      <p:sp>
        <p:nvSpPr>
          <p:cNvPr id="1048651"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r="5400000" dist="254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p>
            <a:pPr algn="l" eaLnBrk="1" hangingPunct="1" latinLnBrk="0"/>
            <a:endParaRPr kumimoji="0" lang="en-US"/>
          </a:p>
        </p:txBody>
      </p:sp>
    </p:spTree>
  </p:cSld>
  <p:clrMapOvr>
    <a:overrideClrMapping accent1="accent1" accent2="accent2" accent3="accent3" accent4="accent4" accent5="accent5" accent6="accent6" bg1="dk1" bg2="dk2" tx1="lt1" tx2="lt2"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type="twoObj">
  <p:cSld name="Two Content">
    <p:bg>
      <p:bgRef idx="1002">
        <a:schemeClr val="bg1"/>
      </p:bgRef>
    </p:bg>
    <p:spTree>
      <p:nvGrpSpPr>
        <p:cNvPr id="48" name=""/>
        <p:cNvGrpSpPr/>
        <p:nvPr/>
      </p:nvGrpSpPr>
      <p:grpSpPr>
        <a:xfrm>
          <a:off x="0" y="0"/>
          <a:ext cx="0" cy="0"/>
          <a:chOff x="0" y="0"/>
          <a:chExt cx="0" cy="0"/>
        </a:xfrm>
      </p:grpSpPr>
      <p:sp>
        <p:nvSpPr>
          <p:cNvPr id="1048652"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lstStyle>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653"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lstStyle>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654" name="Date Placeholder 4"/>
          <p:cNvSpPr>
            <a:spLocks noGrp="1"/>
          </p:cNvSpPr>
          <p:nvPr>
            <p:ph type="dt" sz="half" idx="10"/>
          </p:nvPr>
        </p:nvSpPr>
        <p:spPr/>
        <p:txBody>
          <a:bodyPr/>
          <a:p>
            <a:fld id="{E7E1BEA8-81AC-4EAA-9B8B-C356D39A598C}" type="datetime1">
              <a:rPr lang="en-US" smtClean="0"/>
              <a:t>5/13/2020</a:t>
            </a:fld>
            <a:endParaRPr lang="en-US"/>
          </a:p>
        </p:txBody>
      </p:sp>
      <p:sp>
        <p:nvSpPr>
          <p:cNvPr id="1048655" name="Footer Placeholder 5"/>
          <p:cNvSpPr>
            <a:spLocks noGrp="1"/>
          </p:cNvSpPr>
          <p:nvPr>
            <p:ph type="ftr" sz="quarter" idx="11"/>
          </p:nvPr>
        </p:nvSpPr>
        <p:spPr/>
        <p:txBody>
          <a:bodyPr/>
          <a:p>
            <a:r>
              <a:rPr lang="en-US" smtClean="0"/>
              <a:t>Author:RK</a:t>
            </a:r>
            <a:endParaRPr lang="en-US"/>
          </a:p>
        </p:txBody>
      </p:sp>
      <p:sp>
        <p:nvSpPr>
          <p:cNvPr id="1048656" name="Slide Number Placeholder 6"/>
          <p:cNvSpPr>
            <a:spLocks noGrp="1"/>
          </p:cNvSpPr>
          <p:nvPr>
            <p:ph type="sldNum" sz="quarter" idx="12"/>
          </p:nvPr>
        </p:nvSpPr>
        <p:spPr/>
        <p:txBody>
          <a:bodyPr/>
          <a:p>
            <a:fld id="{51FE8A84-AF12-4731-A1E2-EE3C3AE8E11C}" type="slidenum">
              <a:rPr lang="en-US" smtClean="0"/>
              <a:t>‹#›</a:t>
            </a:fld>
            <a:endParaRPr lang="en-US"/>
          </a:p>
        </p:txBody>
      </p:sp>
      <p:sp>
        <p:nvSpPr>
          <p:cNvPr id="1048657" name="Title 7"/>
          <p:cNvSpPr>
            <a:spLocks noGrp="1"/>
          </p:cNvSpPr>
          <p:nvPr>
            <p:ph type="title"/>
          </p:nvPr>
        </p:nvSpPr>
        <p:spPr/>
        <p:txBody>
          <a:bodyPr rtlCol="0"/>
          <a:p>
            <a:r>
              <a:rPr kumimoji="0" lang="en-US" smtClean="0"/>
              <a:t>Click to edit Master title style</a:t>
            </a:r>
            <a:endParaRPr kumimoji="0" lang="en-US"/>
          </a:p>
        </p:txBody>
      </p:sp>
    </p:spTree>
  </p:cSld>
  <p:clrMapOvr>
    <a:overrideClrMapping accent1="accent1" accent2="accent2" accent3="accent3" accent4="accent4" accent5="accent5" accent6="accent6" bg1="dk1" bg2="dk2" tx1="lt1" tx2="lt2"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showMasterSp="0" type="twoTxTwoObj">
  <p:cSld name="Comparison">
    <p:bg>
      <p:bgRef idx="1003">
        <a:schemeClr val="bg1"/>
      </p:bgRef>
    </p:bg>
    <p:spTree>
      <p:nvGrpSpPr>
        <p:cNvPr id="49" name=""/>
        <p:cNvGrpSpPr/>
        <p:nvPr/>
      </p:nvGrpSpPr>
      <p:grpSpPr>
        <a:xfrm>
          <a:off x="0" y="0"/>
          <a:ext cx="0" cy="0"/>
          <a:chOff x="0" y="0"/>
          <a:chExt cx="0" cy="0"/>
        </a:xfrm>
      </p:grpSpPr>
      <p:sp>
        <p:nvSpPr>
          <p:cNvPr id="1048658" name="Title 1"/>
          <p:cNvSpPr>
            <a:spLocks noGrp="1"/>
          </p:cNvSpPr>
          <p:nvPr>
            <p:ph type="title"/>
          </p:nvPr>
        </p:nvSpPr>
        <p:spPr>
          <a:xfrm>
            <a:off x="457200" y="273050"/>
            <a:ext cx="8229600" cy="1143000"/>
          </a:xfrm>
        </p:spPr>
        <p:txBody>
          <a:bodyPr anchor="ctr"/>
          <a:p>
            <a:r>
              <a:rPr kumimoji="0" lang="en-US" smtClean="0"/>
              <a:t>Click to edit Master title style</a:t>
            </a:r>
            <a:endParaRPr kumimoji="0" lang="en-US"/>
          </a:p>
        </p:txBody>
      </p:sp>
      <p:sp>
        <p:nvSpPr>
          <p:cNvPr id="1048659"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anchor="ctr" lIns="182880"/>
          <a:lstStyle>
            <a:lvl1pPr indent="0" marL="0">
              <a:buNone/>
              <a:defRPr b="0" sz="2400">
                <a:solidFill>
                  <a:schemeClr val="bg1"/>
                </a:solidFill>
              </a:defRPr>
            </a:lvl1pPr>
            <a:lvl2pPr>
              <a:buNone/>
              <a:defRPr b="1" sz="2000"/>
            </a:lvl2pPr>
            <a:lvl3pPr>
              <a:buNone/>
              <a:defRPr b="1" sz="1800"/>
            </a:lvl3pPr>
            <a:lvl4pPr>
              <a:buNone/>
              <a:defRPr b="1" sz="1600"/>
            </a:lvl4pPr>
            <a:lvl5pPr>
              <a:buNone/>
              <a:defRPr b="1" sz="1600"/>
            </a:lvl5pPr>
          </a:lstStyle>
          <a:p>
            <a:pPr eaLnBrk="1" hangingPunct="1" latinLnBrk="0" lvl="0"/>
            <a:r>
              <a:rPr kumimoji="0" lang="en-US" smtClean="0"/>
              <a:t>Click to edit Master text styles</a:t>
            </a:r>
          </a:p>
        </p:txBody>
      </p:sp>
      <p:sp>
        <p:nvSpPr>
          <p:cNvPr id="1048660"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anchor="ctr" lIns="182880"/>
          <a:lstStyle>
            <a:lvl1pPr indent="0" marL="0">
              <a:buNone/>
              <a:defRPr b="0" sz="2400">
                <a:solidFill>
                  <a:schemeClr val="bg1"/>
                </a:solidFill>
              </a:defRPr>
            </a:lvl1pPr>
            <a:lvl2pPr>
              <a:buNone/>
              <a:defRPr b="1" sz="2000"/>
            </a:lvl2pPr>
            <a:lvl3pPr>
              <a:buNone/>
              <a:defRPr b="1" sz="1800"/>
            </a:lvl3pPr>
            <a:lvl4pPr>
              <a:buNone/>
              <a:defRPr b="1" sz="1600"/>
            </a:lvl4pPr>
            <a:lvl5pPr>
              <a:buNone/>
              <a:defRPr b="1" sz="1600"/>
            </a:lvl5pPr>
          </a:lstStyle>
          <a:p>
            <a:pPr eaLnBrk="1" hangingPunct="1" latinLnBrk="0" lvl="0"/>
            <a:r>
              <a:rPr kumimoji="0" lang="en-US" smtClean="0"/>
              <a:t>Click to edit Master text styles</a:t>
            </a:r>
          </a:p>
        </p:txBody>
      </p:sp>
      <p:sp>
        <p:nvSpPr>
          <p:cNvPr id="1048661"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lstStyle>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662"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lstStyle>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663" name="Date Placeholder 6"/>
          <p:cNvSpPr>
            <a:spLocks noGrp="1"/>
          </p:cNvSpPr>
          <p:nvPr>
            <p:ph type="dt" sz="half" idx="10"/>
          </p:nvPr>
        </p:nvSpPr>
        <p:spPr/>
        <p:txBody>
          <a:bodyPr/>
          <a:p>
            <a:fld id="{0F274DF4-1E11-4BE5-94EE-68DC7FD66A04}" type="datetime1">
              <a:rPr lang="en-US" smtClean="0"/>
              <a:t>5/13/2020</a:t>
            </a:fld>
            <a:endParaRPr lang="en-US"/>
          </a:p>
        </p:txBody>
      </p:sp>
      <p:sp>
        <p:nvSpPr>
          <p:cNvPr id="1048664" name="Footer Placeholder 7"/>
          <p:cNvSpPr>
            <a:spLocks noGrp="1"/>
          </p:cNvSpPr>
          <p:nvPr>
            <p:ph type="ftr" sz="quarter" idx="11"/>
          </p:nvPr>
        </p:nvSpPr>
        <p:spPr/>
        <p:txBody>
          <a:bodyPr/>
          <a:p>
            <a:r>
              <a:rPr lang="en-US" smtClean="0"/>
              <a:t>Author:RK</a:t>
            </a:r>
            <a:endParaRPr lang="en-US"/>
          </a:p>
        </p:txBody>
      </p:sp>
      <p:sp>
        <p:nvSpPr>
          <p:cNvPr id="1048665" name="Slide Number Placeholder 8"/>
          <p:cNvSpPr>
            <a:spLocks noGrp="1"/>
          </p:cNvSpPr>
          <p:nvPr>
            <p:ph type="sldNum" sz="quarter" idx="12"/>
          </p:nvPr>
        </p:nvSpPr>
        <p:spPr/>
        <p:txBody>
          <a:bodyPr/>
          <a:p>
            <a:fld id="{7E74873D-DF26-421D-BB7D-2443FD85D712}" type="slidenum">
              <a:rPr lang="en-US" smtClean="0"/>
              <a:t>‹#›</a:t>
            </a:fld>
            <a:endParaRPr lang="en-US"/>
          </a:p>
        </p:txBody>
      </p:sp>
    </p:spTree>
  </p:cSld>
  <p:clrMapOvr>
    <a:overrideClrMapping accent1="accent1" accent2="accent2" accent3="accent3" accent4="accent4" accent5="accent5" accent6="accent6" bg1="lt1" bg2="lt2" tx1="dk1" tx2="dk2"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type="titleOnly">
  <p:cSld name="Title Only">
    <p:bg>
      <p:bgRef idx="1002">
        <a:schemeClr val="bg1"/>
      </p:bgRef>
    </p:bg>
    <p:spTree>
      <p:nvGrpSpPr>
        <p:cNvPr id="43" name=""/>
        <p:cNvGrpSpPr/>
        <p:nvPr/>
      </p:nvGrpSpPr>
      <p:grpSpPr>
        <a:xfrm>
          <a:off x="0" y="0"/>
          <a:ext cx="0" cy="0"/>
          <a:chOff x="0" y="0"/>
          <a:chExt cx="0" cy="0"/>
        </a:xfrm>
      </p:grpSpPr>
      <p:sp>
        <p:nvSpPr>
          <p:cNvPr id="1048620" name="Date Placeholder 2"/>
          <p:cNvSpPr>
            <a:spLocks noGrp="1"/>
          </p:cNvSpPr>
          <p:nvPr>
            <p:ph type="dt" sz="half" idx="10"/>
          </p:nvPr>
        </p:nvSpPr>
        <p:spPr/>
        <p:txBody>
          <a:bodyPr/>
          <a:p>
            <a:fld id="{95305D4A-26BC-4003-A6BB-1FE483E62D74}" type="datetime1">
              <a:rPr lang="en-US" smtClean="0"/>
              <a:t>5/13/2020</a:t>
            </a:fld>
            <a:endParaRPr lang="en-US"/>
          </a:p>
        </p:txBody>
      </p:sp>
      <p:sp>
        <p:nvSpPr>
          <p:cNvPr id="1048621" name="Footer Placeholder 3"/>
          <p:cNvSpPr>
            <a:spLocks noGrp="1"/>
          </p:cNvSpPr>
          <p:nvPr>
            <p:ph type="ftr" sz="quarter" idx="11"/>
          </p:nvPr>
        </p:nvSpPr>
        <p:spPr/>
        <p:txBody>
          <a:bodyPr/>
          <a:p>
            <a:r>
              <a:rPr lang="en-US" smtClean="0"/>
              <a:t>Author:RK</a:t>
            </a:r>
            <a:endParaRPr lang="en-US"/>
          </a:p>
        </p:txBody>
      </p:sp>
      <p:sp>
        <p:nvSpPr>
          <p:cNvPr id="1048622" name="Slide Number Placeholder 4"/>
          <p:cNvSpPr>
            <a:spLocks noGrp="1"/>
          </p:cNvSpPr>
          <p:nvPr>
            <p:ph type="sldNum" sz="quarter" idx="12"/>
          </p:nvPr>
        </p:nvSpPr>
        <p:spPr/>
        <p:txBody>
          <a:bodyPr/>
          <a:p>
            <a:fld id="{1FF23CE0-A7BA-44DD-B5DD-50C48A27FB95}" type="slidenum">
              <a:rPr lang="en-US" smtClean="0"/>
              <a:t>‹#›</a:t>
            </a:fld>
            <a:endParaRPr lang="en-US"/>
          </a:p>
        </p:txBody>
      </p:sp>
      <p:sp>
        <p:nvSpPr>
          <p:cNvPr id="1048623" name="Title 5"/>
          <p:cNvSpPr>
            <a:spLocks noGrp="1"/>
          </p:cNvSpPr>
          <p:nvPr>
            <p:ph type="title"/>
          </p:nvPr>
        </p:nvSpPr>
        <p:spPr/>
        <p:txBody>
          <a:bodyPr rtlCol="0"/>
          <a:p>
            <a:r>
              <a:rPr kumimoji="0" lang="en-US" smtClean="0"/>
              <a:t>Click to edit Master title style</a:t>
            </a:r>
            <a:endParaRPr kumimoji="0" lang="en-US"/>
          </a:p>
        </p:txBody>
      </p:sp>
    </p:spTree>
  </p:cSld>
  <p:clrMapOvr>
    <a:overrideClrMapping accent1="accent1" accent2="accent2" accent3="accent3" accent4="accent4" accent5="accent5" accent6="accent6" bg1="dk1" bg2="dk2" tx1="lt1" tx2="lt2"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type="blank">
  <p:cSld name="Blank">
    <p:spTree>
      <p:nvGrpSpPr>
        <p:cNvPr id="50" name=""/>
        <p:cNvGrpSpPr/>
        <p:nvPr/>
      </p:nvGrpSpPr>
      <p:grpSpPr>
        <a:xfrm>
          <a:off x="0" y="0"/>
          <a:ext cx="0" cy="0"/>
          <a:chOff x="0" y="0"/>
          <a:chExt cx="0" cy="0"/>
        </a:xfrm>
      </p:grpSpPr>
      <p:sp>
        <p:nvSpPr>
          <p:cNvPr id="1048666" name="Date Placeholder 1"/>
          <p:cNvSpPr>
            <a:spLocks noGrp="1"/>
          </p:cNvSpPr>
          <p:nvPr>
            <p:ph type="dt" sz="half" idx="10"/>
          </p:nvPr>
        </p:nvSpPr>
        <p:spPr/>
        <p:txBody>
          <a:bodyPr/>
          <a:p>
            <a:fld id="{217256AB-E1A6-415D-9F21-A517C3C15B98}" type="datetime1">
              <a:rPr lang="en-US" smtClean="0"/>
              <a:t>5/13/2020</a:t>
            </a:fld>
            <a:endParaRPr lang="en-US"/>
          </a:p>
        </p:txBody>
      </p:sp>
      <p:sp>
        <p:nvSpPr>
          <p:cNvPr id="1048667" name="Footer Placeholder 2"/>
          <p:cNvSpPr>
            <a:spLocks noGrp="1"/>
          </p:cNvSpPr>
          <p:nvPr>
            <p:ph type="ftr" sz="quarter" idx="11"/>
          </p:nvPr>
        </p:nvSpPr>
        <p:spPr/>
        <p:txBody>
          <a:bodyPr/>
          <a:p>
            <a:r>
              <a:rPr lang="en-US" smtClean="0"/>
              <a:t>Author:RK</a:t>
            </a:r>
            <a:endParaRPr lang="en-US"/>
          </a:p>
        </p:txBody>
      </p:sp>
      <p:sp>
        <p:nvSpPr>
          <p:cNvPr id="1048668" name="Slide Number Placeholder 3"/>
          <p:cNvSpPr>
            <a:spLocks noGrp="1"/>
          </p:cNvSpPr>
          <p:nvPr>
            <p:ph type="sldNum" sz="quarter" idx="12"/>
          </p:nvPr>
        </p:nvSpPr>
        <p:spPr/>
        <p:txBody>
          <a:bodyPr/>
          <a:p>
            <a:fld id="{331C3804-7DB4-49F8-98C7-D17834D2E29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showMasterSp="0" type="objTx">
  <p:cSld name="Content with Caption">
    <p:bg>
      <p:bgRef idx="1003">
        <a:schemeClr val="bg1"/>
      </p:bgRef>
    </p:bg>
    <p:spTree>
      <p:nvGrpSpPr>
        <p:cNvPr id="51" name=""/>
        <p:cNvGrpSpPr/>
        <p:nvPr/>
      </p:nvGrpSpPr>
      <p:grpSpPr>
        <a:xfrm>
          <a:off x="0" y="0"/>
          <a:ext cx="0" cy="0"/>
          <a:chOff x="0" y="0"/>
          <a:chExt cx="0" cy="0"/>
        </a:xfrm>
      </p:grpSpPr>
      <p:sp>
        <p:nvSpPr>
          <p:cNvPr id="1048669" name="Title 1"/>
          <p:cNvSpPr>
            <a:spLocks noGrp="1"/>
          </p:cNvSpPr>
          <p:nvPr>
            <p:ph type="title"/>
          </p:nvPr>
        </p:nvSpPr>
        <p:spPr>
          <a:xfrm>
            <a:off x="914400" y="4876800"/>
            <a:ext cx="7481776" cy="457200"/>
          </a:xfrm>
        </p:spPr>
        <p:txBody>
          <a:bodyPr anchor="t" vert="horz">
            <a:noAutofit/>
            <a:sp3d prstMaterial="softEdge">
              <a:bevelT w="0" h="0"/>
            </a:sp3d>
          </a:bodyPr>
          <a:lstStyle>
            <a:lvl1pPr algn="r">
              <a:buNone/>
              <a:defRPr b="0" sz="2500">
                <a:solidFill>
                  <a:schemeClr val="accent1"/>
                </a:solidFill>
                <a:effectLst/>
              </a:defRPr>
            </a:lvl1pPr>
          </a:lstStyle>
          <a:p>
            <a:r>
              <a:rPr kumimoji="0" lang="en-US" smtClean="0"/>
              <a:t>Click to edit Master title style</a:t>
            </a:r>
            <a:endParaRPr kumimoji="0" lang="en-US"/>
          </a:p>
        </p:txBody>
      </p:sp>
      <p:sp>
        <p:nvSpPr>
          <p:cNvPr id="1048670" name="Text Placeholder 2"/>
          <p:cNvSpPr>
            <a:spLocks noGrp="1"/>
          </p:cNvSpPr>
          <p:nvPr>
            <p:ph type="body" idx="2"/>
          </p:nvPr>
        </p:nvSpPr>
        <p:spPr>
          <a:xfrm>
            <a:off x="4419600" y="5355102"/>
            <a:ext cx="3974592" cy="914400"/>
          </a:xfrm>
        </p:spPr>
        <p:txBody>
          <a:bodyPr/>
          <a:lstStyle>
            <a:lvl1pPr algn="r" indent="0" marL="0">
              <a:buNone/>
              <a:defRPr sz="1600"/>
            </a:lvl1pPr>
            <a:lvl2pPr>
              <a:buNone/>
              <a:defRPr sz="1200"/>
            </a:lvl2pPr>
            <a:lvl3pPr>
              <a:buNone/>
              <a:defRPr sz="1000"/>
            </a:lvl3pPr>
            <a:lvl4pPr>
              <a:buNone/>
              <a:defRPr sz="900"/>
            </a:lvl4pPr>
            <a:lvl5pPr>
              <a:buNone/>
              <a:defRPr sz="900"/>
            </a:lvl5pPr>
          </a:lstStyle>
          <a:p>
            <a:pPr eaLnBrk="1" hangingPunct="1" latinLnBrk="0" lvl="0"/>
            <a:r>
              <a:rPr kumimoji="0" lang="en-US" smtClean="0"/>
              <a:t>Click to edit Master text styles</a:t>
            </a:r>
          </a:p>
        </p:txBody>
      </p:sp>
      <p:sp>
        <p:nvSpPr>
          <p:cNvPr id="1048671"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lstStyle>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672" name="Date Placeholder 4"/>
          <p:cNvSpPr>
            <a:spLocks noGrp="1"/>
          </p:cNvSpPr>
          <p:nvPr>
            <p:ph type="dt" sz="half" idx="10"/>
          </p:nvPr>
        </p:nvSpPr>
        <p:spPr>
          <a:xfrm>
            <a:off x="6727032" y="6407944"/>
            <a:ext cx="1920240" cy="365760"/>
          </a:xfrm>
        </p:spPr>
        <p:txBody>
          <a:bodyPr/>
          <a:p>
            <a:fld id="{A526942A-22AA-43F1-BB1B-25EDD8605733}" type="datetime1">
              <a:rPr lang="en-US" smtClean="0"/>
              <a:t>5/13/2020</a:t>
            </a:fld>
            <a:endParaRPr lang="en-US"/>
          </a:p>
        </p:txBody>
      </p:sp>
      <p:sp>
        <p:nvSpPr>
          <p:cNvPr id="1048673" name="Footer Placeholder 5"/>
          <p:cNvSpPr>
            <a:spLocks noGrp="1"/>
          </p:cNvSpPr>
          <p:nvPr>
            <p:ph type="ftr" sz="quarter" idx="11"/>
          </p:nvPr>
        </p:nvSpPr>
        <p:spPr/>
        <p:txBody>
          <a:bodyPr/>
          <a:p>
            <a:r>
              <a:rPr lang="en-US" smtClean="0"/>
              <a:t>Author:RK</a:t>
            </a:r>
            <a:endParaRPr lang="en-US"/>
          </a:p>
        </p:txBody>
      </p:sp>
      <p:sp>
        <p:nvSpPr>
          <p:cNvPr id="1048674" name="Slide Number Placeholder 6"/>
          <p:cNvSpPr>
            <a:spLocks noGrp="1"/>
          </p:cNvSpPr>
          <p:nvPr>
            <p:ph type="sldNum" sz="quarter" idx="12"/>
          </p:nvPr>
        </p:nvSpPr>
        <p:spPr/>
        <p:txBody>
          <a:bodyPr/>
          <a:p>
            <a:fld id="{5C23F445-A553-4D3F-BF04-A18E2120CA02}" type="slidenum">
              <a:rPr lang="en-US" smtClean="0"/>
              <a:t>‹#›</a:t>
            </a:fld>
            <a:endParaRPr lang="en-US"/>
          </a:p>
        </p:txBody>
      </p:sp>
    </p:spTree>
  </p:cSld>
  <p:clrMapOvr>
    <a:overrideClrMapping accent1="accent1" accent2="accent2" accent3="accent3" accent4="accent4" accent5="accent5" accent6="accent6" bg1="lt1" bg2="lt2" tx1="dk1" tx2="dk2"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showMasterSp="0" type="picTx">
  <p:cSld name="Picture with Caption">
    <p:bg>
      <p:bgRef idx="1002">
        <a:schemeClr val="bg1"/>
      </p:bgRef>
    </p:bg>
    <p:spTree>
      <p:nvGrpSpPr>
        <p:cNvPr id="45" name=""/>
        <p:cNvGrpSpPr/>
        <p:nvPr/>
      </p:nvGrpSpPr>
      <p:grpSpPr>
        <a:xfrm>
          <a:off x="0" y="0"/>
          <a:ext cx="0" cy="0"/>
          <a:chOff x="0" y="0"/>
          <a:chExt cx="0" cy="0"/>
        </a:xfrm>
      </p:grpSpPr>
      <p:sp>
        <p:nvSpPr>
          <p:cNvPr id="1048629" name="Text Placeholder 3"/>
          <p:cNvSpPr>
            <a:spLocks noGrp="1"/>
          </p:cNvSpPr>
          <p:nvPr>
            <p:ph type="body" sz="half" idx="2"/>
          </p:nvPr>
        </p:nvSpPr>
        <p:spPr>
          <a:xfrm>
            <a:off x="1141232" y="5443402"/>
            <a:ext cx="7162800" cy="648232"/>
          </a:xfrm>
          <a:noFill/>
        </p:spPr>
        <p:txBody>
          <a:bodyPr anchor="t" lIns="91440" rIns="91440" tIns="0"/>
          <a:lstStyle>
            <a:lvl1pPr algn="r" indent="0" marL="0" marR="18288">
              <a:buNone/>
              <a:defRPr sz="1400"/>
            </a:lvl1pPr>
            <a:lvl2pPr>
              <a:defRPr sz="1200"/>
            </a:lvl2pPr>
            <a:lvl3pPr>
              <a:defRPr sz="1000"/>
            </a:lvl3pPr>
            <a:lvl4pPr>
              <a:defRPr sz="900"/>
            </a:lvl4pPr>
            <a:lvl5pPr>
              <a:defRPr sz="900"/>
            </a:lvl5pPr>
          </a:lstStyle>
          <a:p>
            <a:pPr eaLnBrk="1" hangingPunct="1" latinLnBrk="0" lvl="0"/>
            <a:r>
              <a:rPr kumimoji="0" lang="en-US" smtClean="0"/>
              <a:t>Click to edit Master text styles</a:t>
            </a:r>
          </a:p>
        </p:txBody>
      </p:sp>
      <p:sp>
        <p:nvSpPr>
          <p:cNvPr id="1048630" name="Picture Placeholder 2"/>
          <p:cNvSpPr>
            <a:spLocks noGrp="1"/>
          </p:cNvSpPr>
          <p:nvPr>
            <p:ph type="pic" idx="1"/>
          </p:nvPr>
        </p:nvSpPr>
        <p:spPr>
          <a:xfrm>
            <a:off x="228600" y="189968"/>
            <a:ext cx="8686800" cy="4389120"/>
          </a:xfrm>
          <a:prstGeom prst="rect"/>
          <a:solidFill>
            <a:schemeClr val="bg2"/>
          </a:solidFill>
          <a:ln>
            <a:solidFill>
              <a:schemeClr val="bg1"/>
            </a:solidFill>
          </a:ln>
          <a:effectLst>
            <a:innerShdw blurRad="95250">
              <a:srgbClr val="000000"/>
            </a:innerShdw>
          </a:effectLst>
        </p:spPr>
        <p:txBody>
          <a:bodyPr/>
          <a:lstStyle>
            <a:lvl1pPr indent="0" marL="0">
              <a:buNone/>
              <a:defRPr sz="3200"/>
            </a:lvl1pPr>
          </a:lstStyle>
          <a:p>
            <a:r>
              <a:rPr kumimoji="0" lang="en-US" smtClean="0"/>
              <a:t>Click icon to add picture</a:t>
            </a:r>
            <a:endParaRPr dirty="0" kumimoji="0" lang="en-US"/>
          </a:p>
        </p:txBody>
      </p:sp>
      <p:sp>
        <p:nvSpPr>
          <p:cNvPr id="1048631" name="Date Placeholder 4"/>
          <p:cNvSpPr>
            <a:spLocks noGrp="1"/>
          </p:cNvSpPr>
          <p:nvPr>
            <p:ph type="dt" sz="half" idx="10"/>
          </p:nvPr>
        </p:nvSpPr>
        <p:spPr/>
        <p:txBody>
          <a:bodyPr/>
          <a:lstStyle>
            <a:lvl1pPr>
              <a:defRPr>
                <a:solidFill>
                  <a:schemeClr val="tx1"/>
                </a:solidFill>
              </a:defRPr>
            </a:lvl1pPr>
          </a:lstStyle>
          <a:p>
            <a:fld id="{44528B13-61B8-4B34-AE66-FAA20D62E9E3}" type="datetime1">
              <a:rPr lang="en-US" smtClean="0"/>
              <a:t>5/13/2020</a:t>
            </a:fld>
            <a:endParaRPr lang="en-US"/>
          </a:p>
        </p:txBody>
      </p:sp>
      <p:sp>
        <p:nvSpPr>
          <p:cNvPr id="1048632"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lstStyle>
          <a:p>
            <a:r>
              <a:rPr lang="en-US" smtClean="0"/>
              <a:t>Author:RK</a:t>
            </a:r>
            <a:endParaRPr lang="en-US"/>
          </a:p>
        </p:txBody>
      </p:sp>
      <p:sp>
        <p:nvSpPr>
          <p:cNvPr id="1048633" name="Slide Number Placeholder 6"/>
          <p:cNvSpPr>
            <a:spLocks noGrp="1"/>
          </p:cNvSpPr>
          <p:nvPr>
            <p:ph type="sldNum" sz="quarter" idx="12"/>
          </p:nvPr>
        </p:nvSpPr>
        <p:spPr/>
        <p:txBody>
          <a:bodyPr/>
          <a:lstStyle>
            <a:lvl1pPr>
              <a:defRPr>
                <a:solidFill>
                  <a:schemeClr val="tx1"/>
                </a:solidFill>
              </a:defRPr>
            </a:lvl1pPr>
          </a:lstStyle>
          <a:p>
            <a:fld id="{5F7CE51B-D314-4748-A7FB-C6BBF3CC08C9}" type="slidenum">
              <a:rPr lang="en-US" smtClean="0"/>
              <a:t>‹#›</a:t>
            </a:fld>
            <a:endParaRPr lang="en-US"/>
          </a:p>
        </p:txBody>
      </p:sp>
      <p:sp>
        <p:nvSpPr>
          <p:cNvPr id="1048634" name="Title 1"/>
          <p:cNvSpPr>
            <a:spLocks noGrp="1"/>
          </p:cNvSpPr>
          <p:nvPr>
            <p:ph type="title"/>
          </p:nvPr>
        </p:nvSpPr>
        <p:spPr>
          <a:xfrm>
            <a:off x="228600" y="4865122"/>
            <a:ext cx="8075432" cy="562672"/>
          </a:xfrm>
          <a:noFill/>
        </p:spPr>
        <p:txBody>
          <a:bodyPr anchor="t">
            <a:sp3d prstMaterial="softEdge"/>
          </a:bodyPr>
          <a:lstStyle>
            <a:lvl1pPr algn="r" marR="0">
              <a:buNone/>
              <a:defRPr b="0" sz="3000">
                <a:solidFill>
                  <a:schemeClr val="accent1"/>
                </a:solidFill>
                <a:effectLst>
                  <a:outerShdw algn="t" blurRad="50800" dir="5400000" dist="25000" rotWithShape="0">
                    <a:prstClr val="black">
                      <a:alpha val="45000"/>
                    </a:prstClr>
                  </a:outerShdw>
                </a:effectLst>
              </a:defRPr>
            </a:lvl1pPr>
          </a:lstStyle>
          <a:p>
            <a:r>
              <a:rPr kumimoji="0" lang="en-US" smtClean="0"/>
              <a:t>Click to edit Master title style</a:t>
            </a:r>
            <a:endParaRPr kumimoji="0" lang="en-US"/>
          </a:p>
        </p:txBody>
      </p:sp>
      <p:sp>
        <p:nvSpPr>
          <p:cNvPr id="1048635" name="Freeform 7"/>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nchor="t" bIns="45720" compatLnSpc="1" lIns="91440" rIns="91440" tIns="45720" vert="horz" wrap="square"/>
          <a:p>
            <a:endParaRPr kumimoji="0" lang="en-US"/>
          </a:p>
        </p:txBody>
      </p:sp>
      <p:sp>
        <p:nvSpPr>
          <p:cNvPr id="1048636" name="Freeform 8"/>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anchor="t" bIns="45720" compatLnSpc="1" lIns="91440" rIns="91440" tIns="45720" vert="horz" wrap="square"/>
          <a:p>
            <a:endParaRPr kumimoji="0" lang="en-US"/>
          </a:p>
        </p:txBody>
      </p:sp>
      <p:sp>
        <p:nvSpPr>
          <p:cNvPr id="1048637" name="Right Triangle 9"/>
          <p:cNvSpPr/>
          <p:nvPr/>
        </p:nvSpPr>
        <p:spPr bwMode="auto">
          <a:xfrm>
            <a:off x="-6042" y="5791253"/>
            <a:ext cx="3402314" cy="1080868"/>
          </a:xfrm>
          <a:prstGeom prst="rtTriangle"/>
          <a:blipFill>
            <a:blip xmlns:r="http://schemas.openxmlformats.org/officeDocument/2006/relationships" r:embed="rId1">
              <a:alphaModFix amt="50000"/>
            </a:blip>
            <a:tile algn="t" flip="none" sx="50000" sy="50000" tx="0" ty="0"/>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gradFill>
            </a:fillOverlay>
          </a:effectLst>
        </p:spPr>
        <p:style>
          <a:lnRef idx="3">
            <a:schemeClr val="lt1"/>
          </a:lnRef>
          <a:fillRef idx="1">
            <a:schemeClr val="accent1"/>
          </a:fillRef>
          <a:effectRef idx="1">
            <a:schemeClr val="accent1"/>
          </a:effectRef>
          <a:fontRef idx="minor">
            <a:schemeClr val="lt1"/>
          </a:fontRef>
        </p:style>
        <p:txBody>
          <a:bodyPr anchor="ctr" bIns="45720" compatLnSpc="1" lIns="91440" rIns="91440" tIns="45720" vert="horz" wrap="square"/>
          <a:p>
            <a:pPr algn="ctr" eaLnBrk="1" hangingPunct="1" latinLnBrk="0"/>
            <a:endParaRPr kumimoji="0" lang="en-US"/>
          </a:p>
        </p:txBody>
      </p:sp>
      <p:cxnSp>
        <p:nvCxnSpPr>
          <p:cNvPr id="3145730" name="Straight Connector 10"/>
          <p:cNvCxnSpPr>
            <a:cxnSpLocks/>
          </p:cNvCxnSpPr>
          <p:nvPr/>
        </p:nvCxnSpPr>
        <p:spPr>
          <a:xfrm>
            <a:off x="-9237" y="5787738"/>
            <a:ext cx="3405509" cy="1084383"/>
          </a:xfrm>
          <a:prstGeom prst="line"/>
          <a:noFill/>
          <a:ln w="12065" cap="flat" cmpd="sng" algn="ctr">
            <a:gradFill>
              <a:gsLst>
                <a:gs pos="15000">
                  <a:schemeClr val="accent1">
                    <a:shade val="40000"/>
                    <a:satMod val="110000"/>
                  </a:schemeClr>
                </a:gs>
                <a:gs pos="45000">
                  <a:schemeClr val="accent1">
                    <a:tint val="7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048638"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r="5400000" dist="254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p>
            <a:pPr algn="l" eaLnBrk="1" hangingPunct="1" latinLnBrk="0"/>
            <a:endParaRPr kumimoji="0" lang="en-US"/>
          </a:p>
        </p:txBody>
      </p:sp>
      <p:sp>
        <p:nvSpPr>
          <p:cNvPr id="1048639"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r="5400000" dist="254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p>
            <a:pPr algn="l" eaLnBrk="1" hangingPunct="1" latinLnBrk="0"/>
            <a:endParaRPr kumimoji="0" lang="en-US"/>
          </a:p>
        </p:txBody>
      </p:sp>
    </p:spTree>
  </p:cSld>
  <p:clrMapOvr>
    <a:overrideClrMapping accent1="accent1" accent2="accent2" accent3="accent3" accent4="accent4" accent5="accent5" accent6="accent6" bg1="dk1" bg2="dk2" tx1="lt1" tx2="lt2" hlink="hlink" folHlink="folHlink"/>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image" Target="../media/image1.jpeg"/><Relationship Id="rId13"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2" name=""/>
        <p:cNvGrpSpPr/>
        <p:nvPr/>
      </p:nvGrpSpPr>
      <p:grpSpPr>
        <a:xfrm>
          <a:off x="0" y="0"/>
          <a:ext cx="0" cy="0"/>
          <a:chOff x="0" y="0"/>
          <a:chExt cx="0" cy="0"/>
        </a:xfrm>
      </p:grpSpPr>
      <p:sp>
        <p:nvSpPr>
          <p:cNvPr id="1048576" name="Freeform 12"/>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nchor="t" bIns="45720" compatLnSpc="1" lIns="91440" rIns="91440" tIns="45720" vert="horz" wrap="square"/>
          <a:p>
            <a:endParaRPr kumimoji="0" lang="en-US"/>
          </a:p>
        </p:txBody>
      </p:sp>
      <p:sp>
        <p:nvSpPr>
          <p:cNvPr id="1048577" name="Freeform 11"/>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anchor="t" bIns="45720" compatLnSpc="1" lIns="91440" rIns="91440" tIns="45720" vert="horz" wrap="square"/>
          <a:p>
            <a:endParaRPr kumimoji="0" lang="en-US"/>
          </a:p>
        </p:txBody>
      </p:sp>
      <p:sp>
        <p:nvSpPr>
          <p:cNvPr id="1048578" name="Right Triangle 13"/>
          <p:cNvSpPr/>
          <p:nvPr/>
        </p:nvSpPr>
        <p:spPr bwMode="auto">
          <a:xfrm>
            <a:off x="-6042" y="5791253"/>
            <a:ext cx="3402314" cy="1080868"/>
          </a:xfrm>
          <a:prstGeom prst="rtTriangle"/>
          <a:blipFill>
            <a:blip xmlns:r="http://schemas.openxmlformats.org/officeDocument/2006/relationships" r:embed="rId12">
              <a:alphaModFix amt="50000"/>
            </a:blip>
            <a:tile algn="t" flip="none" sx="50000" sy="50000" tx="0" ty="0"/>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gradFill>
            </a:fillOverlay>
          </a:effectLst>
        </p:spPr>
        <p:style>
          <a:lnRef idx="3">
            <a:schemeClr val="lt1"/>
          </a:lnRef>
          <a:fillRef idx="1">
            <a:schemeClr val="accent1"/>
          </a:fillRef>
          <a:effectRef idx="1">
            <a:schemeClr val="accent1"/>
          </a:effectRef>
          <a:fontRef idx="minor">
            <a:schemeClr val="lt1"/>
          </a:fontRef>
        </p:style>
        <p:txBody>
          <a:bodyPr anchor="ctr" bIns="45720" compatLnSpc="1" lIns="91440" rIns="91440" tIns="45720" vert="horz" wrap="square"/>
          <a:p>
            <a:pPr algn="ctr" eaLnBrk="1" hangingPunct="1" latinLnBrk="0"/>
            <a:endParaRPr kumimoji="0" lang="en-US"/>
          </a:p>
        </p:txBody>
      </p:sp>
      <p:cxnSp>
        <p:nvCxnSpPr>
          <p:cNvPr id="3145728" name="Straight Connector 14"/>
          <p:cNvCxnSpPr>
            <a:cxnSpLocks/>
          </p:cNvCxnSpPr>
          <p:nvPr/>
        </p:nvCxnSpPr>
        <p:spPr>
          <a:xfrm>
            <a:off x="-9237" y="5787738"/>
            <a:ext cx="3405509" cy="1084383"/>
          </a:xfrm>
          <a:prstGeom prst="line"/>
          <a:noFill/>
          <a:ln w="12065" cap="flat" cmpd="sng" algn="ctr">
            <a:gradFill>
              <a:gsLst>
                <a:gs pos="15000">
                  <a:schemeClr val="accent1">
                    <a:shade val="40000"/>
                    <a:satMod val="110000"/>
                  </a:schemeClr>
                </a:gs>
                <a:gs pos="45000">
                  <a:schemeClr val="accent1">
                    <a:tint val="7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048579" name="Title Placeholder 8"/>
          <p:cNvSpPr>
            <a:spLocks noGrp="1"/>
          </p:cNvSpPr>
          <p:nvPr>
            <p:ph type="title"/>
          </p:nvPr>
        </p:nvSpPr>
        <p:spPr>
          <a:xfrm>
            <a:off x="457200" y="274638"/>
            <a:ext cx="8229600" cy="1143000"/>
          </a:xfrm>
          <a:prstGeom prst="rect"/>
        </p:spPr>
        <p:txBody>
          <a:bodyPr anchor="ctr" vert="horz">
            <a:normAutofit/>
            <a:scene3d>
              <a:camera prst="orthographicFront"/>
              <a:lightRig dir="t" rig="soft"/>
            </a:scene3d>
            <a:sp3d prstMaterial="softEdge">
              <a:bevelT w="25400" h="25400"/>
            </a:sp3d>
          </a:bodyPr>
          <a:p>
            <a:r>
              <a:rPr kumimoji="0" lang="en-US" smtClean="0"/>
              <a:t>Click to edit Master title style</a:t>
            </a:r>
            <a:endParaRPr kumimoji="0" lang="en-US"/>
          </a:p>
        </p:txBody>
      </p:sp>
      <p:sp>
        <p:nvSpPr>
          <p:cNvPr id="1048580" name="Text Placeholder 29"/>
          <p:cNvSpPr>
            <a:spLocks noGrp="1"/>
          </p:cNvSpPr>
          <p:nvPr>
            <p:ph type="body" idx="1"/>
          </p:nvPr>
        </p:nvSpPr>
        <p:spPr>
          <a:xfrm>
            <a:off x="457200" y="1481328"/>
            <a:ext cx="8229600" cy="4525963"/>
          </a:xfrm>
          <a:prstGeom prst="rect"/>
        </p:spPr>
        <p:txBody>
          <a:bodyPr vert="horz">
            <a:normAutofit/>
          </a:bodyPr>
          <a:p>
            <a:pPr eaLnBrk="1" hangingPunct="1" latinLnBrk="0" lvl="0"/>
            <a:r>
              <a:rPr kumimoji="0" lang="en-US" smtClean="0"/>
              <a:t>Click to edit Master text styles</a:t>
            </a:r>
          </a:p>
          <a:p>
            <a:pPr eaLnBrk="1" hangingPunct="1" latinLnBrk="0" lvl="1"/>
            <a:r>
              <a:rPr kumimoji="0" lang="en-US" smtClean="0"/>
              <a:t>Second level</a:t>
            </a:r>
          </a:p>
          <a:p>
            <a:pPr eaLnBrk="1" hangingPunct="1" latinLnBrk="0" lvl="2"/>
            <a:r>
              <a:rPr kumimoji="0" lang="en-US" smtClean="0"/>
              <a:t>Third level</a:t>
            </a:r>
          </a:p>
          <a:p>
            <a:pPr eaLnBrk="1" hangingPunct="1" latinLnBrk="0" lvl="3"/>
            <a:r>
              <a:rPr kumimoji="0" lang="en-US" smtClean="0"/>
              <a:t>Fourth level</a:t>
            </a:r>
          </a:p>
          <a:p>
            <a:pPr eaLnBrk="1" hangingPunct="1" latinLnBrk="0" lvl="4"/>
            <a:r>
              <a:rPr kumimoji="0" lang="en-US" smtClean="0"/>
              <a:t>Fifth level</a:t>
            </a:r>
            <a:endParaRPr kumimoji="0" lang="en-US"/>
          </a:p>
        </p:txBody>
      </p:sp>
      <p:sp>
        <p:nvSpPr>
          <p:cNvPr id="1048581" name="Date Placeholder 9"/>
          <p:cNvSpPr>
            <a:spLocks noGrp="1"/>
          </p:cNvSpPr>
          <p:nvPr>
            <p:ph type="dt" sz="half" idx="2"/>
          </p:nvPr>
        </p:nvSpPr>
        <p:spPr>
          <a:xfrm>
            <a:off x="6727032" y="6407944"/>
            <a:ext cx="1920240" cy="365760"/>
          </a:xfrm>
          <a:prstGeom prst="rect"/>
        </p:spPr>
        <p:txBody>
          <a:bodyPr anchor="b" vert="horz"/>
          <a:lstStyle>
            <a:lvl1pPr algn="l" eaLnBrk="1" hangingPunct="1" latinLnBrk="0">
              <a:defRPr sz="1000" kumimoji="0">
                <a:solidFill>
                  <a:schemeClr val="tx1"/>
                </a:solidFill>
              </a:defRPr>
            </a:lvl1pPr>
          </a:lstStyle>
          <a:p>
            <a:fld id="{DA77A13B-D29E-4A31-9A3D-BDF778EEE264}" type="datetime1">
              <a:rPr lang="en-US" smtClean="0"/>
              <a:t>5/13/2020</a:t>
            </a:fld>
            <a:endParaRPr dirty="0" lang="en-US"/>
          </a:p>
        </p:txBody>
      </p:sp>
      <p:sp>
        <p:nvSpPr>
          <p:cNvPr id="1048582" name="Footer Placeholder 21"/>
          <p:cNvSpPr>
            <a:spLocks noGrp="1"/>
          </p:cNvSpPr>
          <p:nvPr>
            <p:ph type="ftr" sz="quarter" idx="3"/>
          </p:nvPr>
        </p:nvSpPr>
        <p:spPr>
          <a:xfrm>
            <a:off x="4380072" y="6407944"/>
            <a:ext cx="2350681" cy="365125"/>
          </a:xfrm>
          <a:prstGeom prst="rect"/>
        </p:spPr>
        <p:txBody>
          <a:bodyPr anchor="b" vert="horz"/>
          <a:lstStyle>
            <a:lvl1pPr algn="r" eaLnBrk="1" hangingPunct="1" latinLnBrk="0">
              <a:defRPr sz="1000" kumimoji="0">
                <a:solidFill>
                  <a:schemeClr val="tx1"/>
                </a:solidFill>
              </a:defRPr>
            </a:lvl1pPr>
          </a:lstStyle>
          <a:p>
            <a:r>
              <a:rPr lang="en-US" smtClean="0"/>
              <a:t>Author:RK</a:t>
            </a:r>
            <a:endParaRPr dirty="0" lang="en-US"/>
          </a:p>
        </p:txBody>
      </p:sp>
      <p:sp>
        <p:nvSpPr>
          <p:cNvPr id="1048583" name="Slide Number Placeholder 17"/>
          <p:cNvSpPr>
            <a:spLocks noGrp="1"/>
          </p:cNvSpPr>
          <p:nvPr>
            <p:ph type="sldNum" sz="quarter" idx="4"/>
          </p:nvPr>
        </p:nvSpPr>
        <p:spPr>
          <a:xfrm>
            <a:off x="8647272" y="6407944"/>
            <a:ext cx="365760" cy="365125"/>
          </a:xfrm>
          <a:prstGeom prst="rect"/>
        </p:spPr>
        <p:txBody>
          <a:bodyPr anchor="b" vert="horz"/>
          <a:lstStyle>
            <a:lvl1pPr algn="r" eaLnBrk="1" hangingPunct="1" latinLnBrk="0">
              <a:defRPr b="0" sz="1000" kumimoji="0">
                <a:solidFill>
                  <a:schemeClr val="tx1"/>
                </a:solidFill>
              </a:defRPr>
            </a:lvl1pPr>
          </a:lstStyle>
          <a:p>
            <a:fld id="{1C30FFA0-8383-48F0-ABBC-CA0378A05A10}" type="slidenum">
              <a:rPr lang="en-US" smtClean="0"/>
              <a:t>‹#›</a:t>
            </a:fld>
            <a:endParaRPr lang="en-US"/>
          </a:p>
        </p:txBody>
      </p:sp>
    </p:spTree>
  </p:cSld>
  <p:clrMap accent1="accent1" accent2="accent2" accent3="accent3" accent4="accent4" accent5="accent5" accent6="accent6" bg1="lt1" bg2="lt2" tx1="dk1" tx2="dk2"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1" ftr="1" hdr="0" sldNum="1"/>
  <p:txStyles>
    <p:titleStyle>
      <a:lvl1pPr algn="l" eaLnBrk="1" hangingPunct="1" latinLnBrk="0" rtl="0">
        <a:spcBef>
          <a:spcPct val="0"/>
        </a:spcBef>
        <a:buNone/>
        <a:defRPr b="1" sz="4100" kern="1200" kumimoji="0">
          <a:solidFill>
            <a:schemeClr val="tx2"/>
          </a:solidFill>
          <a:effectLst>
            <a:outerShdw algn="tl" blurRad="31750" dir="5400000" dist="25400" rotWithShape="0">
              <a:srgbClr val="000000">
                <a:alpha val="25000"/>
              </a:srgbClr>
            </a:outerShdw>
          </a:effectLst>
          <a:latin typeface="+mj-lt"/>
          <a:ea typeface="+mj-ea"/>
          <a:cs typeface="+mj-cs"/>
        </a:defRPr>
      </a:lvl1pPr>
    </p:titleStyle>
    <p:bodyStyle>
      <a:lvl1pPr algn="l" eaLnBrk="1" hangingPunct="1" indent="-256032" latinLnBrk="0" marL="365760" rtl="0">
        <a:spcBef>
          <a:spcPts val="400"/>
        </a:spcBef>
        <a:spcAft>
          <a:spcPts val="0"/>
        </a:spcAft>
        <a:buClr>
          <a:schemeClr val="accent1"/>
        </a:buClr>
        <a:buSzPct val="68000"/>
        <a:buFont typeface="Wingdings 3"/>
        <a:buChar char=""/>
        <a:defRPr sz="2700" kern="1200" kumimoji="0">
          <a:solidFill>
            <a:schemeClr val="tx1"/>
          </a:solidFill>
          <a:latin typeface="+mn-lt"/>
          <a:ea typeface="+mn-ea"/>
          <a:cs typeface="+mn-cs"/>
        </a:defRPr>
      </a:lvl1pPr>
      <a:lvl2pPr algn="l" eaLnBrk="1" hangingPunct="1" indent="-228600" latinLnBrk="0" marL="621792" rtl="0">
        <a:spcBef>
          <a:spcPts val="324"/>
        </a:spcBef>
        <a:buClr>
          <a:schemeClr val="accent1"/>
        </a:buClr>
        <a:buFont typeface="Verdana"/>
        <a:buChar char="◦"/>
        <a:defRPr sz="2300" kern="1200" kumimoji="0">
          <a:solidFill>
            <a:schemeClr val="tx1"/>
          </a:solidFill>
          <a:latin typeface="+mn-lt"/>
          <a:ea typeface="+mn-ea"/>
          <a:cs typeface="+mn-cs"/>
        </a:defRPr>
      </a:lvl2pPr>
      <a:lvl3pPr algn="l" eaLnBrk="1" hangingPunct="1" indent="-228600" latinLnBrk="0" marL="859536" rtl="0">
        <a:spcBef>
          <a:spcPts val="350"/>
        </a:spcBef>
        <a:buClr>
          <a:schemeClr val="accent2"/>
        </a:buClr>
        <a:buSzPct val="100000"/>
        <a:buFont typeface="Wingdings 2"/>
        <a:buChar char=""/>
        <a:defRPr sz="2100" kern="1200" kumimoji="0">
          <a:solidFill>
            <a:schemeClr val="tx1"/>
          </a:solidFill>
          <a:latin typeface="+mn-lt"/>
          <a:ea typeface="+mn-ea"/>
          <a:cs typeface="+mn-cs"/>
        </a:defRPr>
      </a:lvl3pPr>
      <a:lvl4pPr algn="l" eaLnBrk="1" hangingPunct="1" indent="-228600" latinLnBrk="0" marL="1143000" rtl="0">
        <a:spcBef>
          <a:spcPts val="350"/>
        </a:spcBef>
        <a:buClr>
          <a:schemeClr val="accent2"/>
        </a:buClr>
        <a:buFont typeface="Wingdings 2"/>
        <a:buChar char=""/>
        <a:defRPr sz="1900" kern="1200" kumimoji="0">
          <a:solidFill>
            <a:schemeClr val="tx1"/>
          </a:solidFill>
          <a:latin typeface="+mn-lt"/>
          <a:ea typeface="+mn-ea"/>
          <a:cs typeface="+mn-cs"/>
        </a:defRPr>
      </a:lvl4pPr>
      <a:lvl5pPr algn="l" eaLnBrk="1" hangingPunct="1" indent="-228600" latinLnBrk="0" marL="1371600" rtl="0">
        <a:spcBef>
          <a:spcPts val="350"/>
        </a:spcBef>
        <a:buClr>
          <a:schemeClr val="accent2"/>
        </a:buClr>
        <a:buFont typeface="Wingdings 2"/>
        <a:buChar char=""/>
        <a:defRPr sz="1800" kern="1200" kumimoji="0">
          <a:solidFill>
            <a:schemeClr val="tx1"/>
          </a:solidFill>
          <a:latin typeface="+mn-lt"/>
          <a:ea typeface="+mn-ea"/>
          <a:cs typeface="+mn-cs"/>
        </a:defRPr>
      </a:lvl5pPr>
      <a:lvl6pPr algn="l" eaLnBrk="1" hangingPunct="1" indent="-228600" latinLnBrk="0" marL="1600200" rtl="0">
        <a:spcBef>
          <a:spcPts val="350"/>
        </a:spcBef>
        <a:buClr>
          <a:schemeClr val="accent3"/>
        </a:buClr>
        <a:buFont typeface="Wingdings 2"/>
        <a:buChar char=""/>
        <a:defRPr sz="1800" kern="1200" kumimoji="0">
          <a:solidFill>
            <a:schemeClr val="tx1"/>
          </a:solidFill>
          <a:latin typeface="+mn-lt"/>
          <a:ea typeface="+mn-ea"/>
          <a:cs typeface="+mn-cs"/>
        </a:defRPr>
      </a:lvl6pPr>
      <a:lvl7pPr algn="l" eaLnBrk="1" hangingPunct="1" indent="-228600" latinLnBrk="0" marL="1828800" rtl="0">
        <a:spcBef>
          <a:spcPts val="350"/>
        </a:spcBef>
        <a:buClr>
          <a:schemeClr val="accent3"/>
        </a:buClr>
        <a:buFont typeface="Wingdings 2"/>
        <a:buChar char=""/>
        <a:defRPr sz="1600" kern="1200" kumimoji="0">
          <a:solidFill>
            <a:schemeClr val="tx1"/>
          </a:solidFill>
          <a:latin typeface="+mn-lt"/>
          <a:ea typeface="+mn-ea"/>
          <a:cs typeface="+mn-cs"/>
        </a:defRPr>
      </a:lvl7pPr>
      <a:lvl8pPr algn="l" eaLnBrk="1" hangingPunct="1" indent="-228600" latinLnBrk="0" marL="2057400" rtl="0">
        <a:spcBef>
          <a:spcPts val="350"/>
        </a:spcBef>
        <a:buClr>
          <a:schemeClr val="accent3"/>
        </a:buClr>
        <a:buFont typeface="Wingdings 2"/>
        <a:buChar char=""/>
        <a:defRPr sz="1600" kern="1200" kumimoji="0">
          <a:solidFill>
            <a:schemeClr val="tx1"/>
          </a:solidFill>
          <a:latin typeface="+mn-lt"/>
          <a:ea typeface="+mn-ea"/>
          <a:cs typeface="+mn-cs"/>
        </a:defRPr>
      </a:lvl8pPr>
      <a:lvl9pPr algn="l" eaLnBrk="1" hangingPunct="1" indent="-228600" latinLnBrk="0" marL="2286000" rtl="0">
        <a:spcBef>
          <a:spcPts val="350"/>
        </a:spcBef>
        <a:buClr>
          <a:schemeClr val="accent3"/>
        </a:buClr>
        <a:buFont typeface="Wingdings 2"/>
        <a:buChar char=""/>
        <a:defRPr baseline="0" sz="1600" kern="1200" kumimoji="0">
          <a:solidFill>
            <a:schemeClr val="tx1"/>
          </a:solidFill>
          <a:latin typeface="+mn-lt"/>
          <a:ea typeface="+mn-ea"/>
          <a:cs typeface="+mn-cs"/>
        </a:defRPr>
      </a:lvl9pPr>
    </p:bodyStyle>
    <p:otherStyle>
      <a:lvl1pPr algn="l" eaLnBrk="1" hangingPunct="1" latinLnBrk="0" marL="0" rtl="0">
        <a:defRPr kern="1200" kumimoji="0">
          <a:solidFill>
            <a:schemeClr val="tx1"/>
          </a:solidFill>
          <a:latin typeface="+mn-lt"/>
          <a:ea typeface="+mn-ea"/>
          <a:cs typeface="+mn-cs"/>
        </a:defRPr>
      </a:lvl1pPr>
      <a:lvl2pPr algn="l" eaLnBrk="1" hangingPunct="1" latinLnBrk="0" marL="457200" rtl="0">
        <a:defRPr kern="1200" kumimoji="0">
          <a:solidFill>
            <a:schemeClr val="tx1"/>
          </a:solidFill>
          <a:latin typeface="+mn-lt"/>
          <a:ea typeface="+mn-ea"/>
          <a:cs typeface="+mn-cs"/>
        </a:defRPr>
      </a:lvl2pPr>
      <a:lvl3pPr algn="l" eaLnBrk="1" hangingPunct="1" latinLnBrk="0" marL="914400" rtl="0">
        <a:defRPr kern="1200" kumimoji="0">
          <a:solidFill>
            <a:schemeClr val="tx1"/>
          </a:solidFill>
          <a:latin typeface="+mn-lt"/>
          <a:ea typeface="+mn-ea"/>
          <a:cs typeface="+mn-cs"/>
        </a:defRPr>
      </a:lvl3pPr>
      <a:lvl4pPr algn="l" eaLnBrk="1" hangingPunct="1" latinLnBrk="0" marL="1371600" rtl="0">
        <a:defRPr kern="1200" kumimoji="0">
          <a:solidFill>
            <a:schemeClr val="tx1"/>
          </a:solidFill>
          <a:latin typeface="+mn-lt"/>
          <a:ea typeface="+mn-ea"/>
          <a:cs typeface="+mn-cs"/>
        </a:defRPr>
      </a:lvl4pPr>
      <a:lvl5pPr algn="l" eaLnBrk="1" hangingPunct="1" latinLnBrk="0" marL="1828800" rtl="0">
        <a:defRPr kern="1200" kumimoji="0">
          <a:solidFill>
            <a:schemeClr val="tx1"/>
          </a:solidFill>
          <a:latin typeface="+mn-lt"/>
          <a:ea typeface="+mn-ea"/>
          <a:cs typeface="+mn-cs"/>
        </a:defRPr>
      </a:lvl5pPr>
      <a:lvl6pPr algn="l" eaLnBrk="1" hangingPunct="1" latinLnBrk="0" marL="2286000" rtl="0">
        <a:defRPr kern="1200" kumimoji="0">
          <a:solidFill>
            <a:schemeClr val="tx1"/>
          </a:solidFill>
          <a:latin typeface="+mn-lt"/>
          <a:ea typeface="+mn-ea"/>
          <a:cs typeface="+mn-cs"/>
        </a:defRPr>
      </a:lvl6pPr>
      <a:lvl7pPr algn="l" eaLnBrk="1" hangingPunct="1" latinLnBrk="0" marL="2743200" rtl="0">
        <a:defRPr kern="1200" kumimoji="0">
          <a:solidFill>
            <a:schemeClr val="tx1"/>
          </a:solidFill>
          <a:latin typeface="+mn-lt"/>
          <a:ea typeface="+mn-ea"/>
          <a:cs typeface="+mn-cs"/>
        </a:defRPr>
      </a:lvl7pPr>
      <a:lvl8pPr algn="l" eaLnBrk="1" hangingPunct="1" latinLnBrk="0" marL="3200400" rtl="0">
        <a:defRPr kern="1200" kumimoji="0">
          <a:solidFill>
            <a:schemeClr val="tx1"/>
          </a:solidFill>
          <a:latin typeface="+mn-lt"/>
          <a:ea typeface="+mn-ea"/>
          <a:cs typeface="+mn-cs"/>
        </a:defRPr>
      </a:lvl8pPr>
      <a:lvl9pPr algn="l" eaLnBrk="1" hangingPunct="1" latinLnBrk="0" marL="3657600" rtl="0">
        <a:defRPr kern="1200" kumimoji="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26" name=""/>
        <p:cNvGrpSpPr/>
        <p:nvPr/>
      </p:nvGrpSpPr>
      <p:grpSpPr>
        <a:xfrm>
          <a:off x="0" y="0"/>
          <a:ext cx="0" cy="0"/>
          <a:chOff x="0" y="0"/>
          <a:chExt cx="0" cy="0"/>
        </a:xfrm>
      </p:grpSpPr>
      <p:sp>
        <p:nvSpPr>
          <p:cNvPr id="1048593" name="Title 5"/>
          <p:cNvSpPr>
            <a:spLocks noGrp="1"/>
          </p:cNvSpPr>
          <p:nvPr>
            <p:ph type="ctrTitle"/>
          </p:nvPr>
        </p:nvSpPr>
        <p:spPr>
          <a:xfrm>
            <a:off x="304800" y="838200"/>
            <a:ext cx="8458200" cy="1981200"/>
          </a:xfrm>
        </p:spPr>
        <p:txBody>
          <a:bodyPr>
            <a:noAutofit/>
          </a:bodyPr>
          <a:p>
            <a:pPr algn="ctr"/>
            <a:r>
              <a:rPr b="1" dirty="0" sz="2600" lang="en-US" u="sng" smtClean="0">
                <a:solidFill>
                  <a:srgbClr val="FF0000"/>
                </a:solidFill>
              </a:rPr>
              <a:t>WELCOME</a:t>
            </a:r>
            <a:r>
              <a:rPr dirty="0" sz="2600" lang="en-US" smtClean="0">
                <a:solidFill>
                  <a:srgbClr val="FF0000"/>
                </a:solidFill>
              </a:rPr>
              <a:t/>
            </a:r>
            <a:br>
              <a:rPr dirty="0" sz="2600" lang="en-US" smtClean="0">
                <a:solidFill>
                  <a:srgbClr val="FF0000"/>
                </a:solidFill>
              </a:rPr>
            </a:br>
            <a:r>
              <a:rPr b="1" dirty="0" sz="2600" lang="en-US" smtClean="0">
                <a:solidFill>
                  <a:schemeClr val="tx1"/>
                </a:solidFill>
              </a:rPr>
              <a:t>Class: </a:t>
            </a:r>
            <a:r>
              <a:rPr b="1" dirty="0" sz="2600" lang="en-US" err="1" smtClean="0">
                <a:solidFill>
                  <a:schemeClr val="tx1"/>
                </a:solidFill>
              </a:rPr>
              <a:t>B.Com</a:t>
            </a:r>
            <a:r>
              <a:rPr b="1" dirty="0" sz="2600" lang="en-US" smtClean="0">
                <a:solidFill>
                  <a:schemeClr val="tx1"/>
                </a:solidFill>
              </a:rPr>
              <a:t> – Part-1 </a:t>
            </a:r>
            <a:br>
              <a:rPr b="1" dirty="0" sz="2600" lang="en-US" smtClean="0">
                <a:solidFill>
                  <a:schemeClr val="tx1"/>
                </a:solidFill>
              </a:rPr>
            </a:br>
            <a:r>
              <a:rPr b="1" dirty="0" sz="2600" lang="en-US" smtClean="0">
                <a:solidFill>
                  <a:schemeClr val="tx1"/>
                </a:solidFill>
              </a:rPr>
              <a:t>Subject: Financial Accounting</a:t>
            </a:r>
            <a:r>
              <a:rPr dirty="0" sz="2600" lang="en-US" smtClean="0"/>
              <a:t/>
            </a:r>
            <a:br>
              <a:rPr dirty="0" sz="2600" lang="en-US" smtClean="0"/>
            </a:br>
            <a:r>
              <a:rPr b="1" dirty="0" sz="2400" lang="en-US" smtClean="0">
                <a:solidFill>
                  <a:srgbClr val="FF0000"/>
                </a:solidFill>
              </a:rPr>
              <a:t>Topic: </a:t>
            </a:r>
            <a:r>
              <a:rPr altLang="en-IN" b="1" dirty="0" sz="2400" lang="en-US" smtClean="0">
                <a:solidFill>
                  <a:srgbClr val="FF0000"/>
                </a:solidFill>
              </a:rPr>
              <a:t>R</a:t>
            </a:r>
            <a:r>
              <a:rPr altLang="en-IN" b="1" dirty="0" sz="2400" lang="en-US" smtClean="0">
                <a:solidFill>
                  <a:srgbClr val="FF0000"/>
                </a:solidFill>
              </a:rPr>
              <a:t>o</a:t>
            </a:r>
            <a:r>
              <a:rPr altLang="en-IN" b="1" dirty="0" sz="2400" lang="en-US" smtClean="0">
                <a:solidFill>
                  <a:srgbClr val="FF0000"/>
                </a:solidFill>
              </a:rPr>
              <a:t>y</a:t>
            </a:r>
            <a:r>
              <a:rPr altLang="en-IN" b="1" dirty="0" sz="2400" lang="en-US" smtClean="0">
                <a:solidFill>
                  <a:srgbClr val="FF0000"/>
                </a:solidFill>
              </a:rPr>
              <a:t>a</a:t>
            </a:r>
            <a:r>
              <a:rPr altLang="en-IN" b="1" dirty="0" sz="2400" lang="en-US" smtClean="0">
                <a:solidFill>
                  <a:srgbClr val="FF0000"/>
                </a:solidFill>
              </a:rPr>
              <a:t>l</a:t>
            </a:r>
            <a:r>
              <a:rPr altLang="en-IN" b="1" dirty="0" sz="2400" lang="en-US" smtClean="0">
                <a:solidFill>
                  <a:srgbClr val="FF0000"/>
                </a:solidFill>
              </a:rPr>
              <a:t>t</a:t>
            </a:r>
            <a:r>
              <a:rPr altLang="en-IN" b="1" dirty="0" sz="2400" lang="en-US" smtClean="0">
                <a:solidFill>
                  <a:srgbClr val="FF0000"/>
                </a:solidFill>
              </a:rPr>
              <a:t>y</a:t>
            </a:r>
            <a:r>
              <a:rPr altLang="en-IN" b="1" dirty="0" sz="2400" lang="en-US" smtClean="0">
                <a:solidFill>
                  <a:srgbClr val="FF0000"/>
                </a:solidFill>
              </a:rPr>
              <a:t> </a:t>
            </a:r>
            <a:r>
              <a:rPr altLang="en-IN" b="1" dirty="0" sz="2400" lang="en-US" smtClean="0">
                <a:solidFill>
                  <a:srgbClr val="FF0000"/>
                </a:solidFill>
              </a:rPr>
              <a:t>A</a:t>
            </a:r>
            <a:r>
              <a:rPr altLang="en-IN" b="1" dirty="0" sz="2400" lang="en-US" smtClean="0">
                <a:solidFill>
                  <a:srgbClr val="FF0000"/>
                </a:solidFill>
              </a:rPr>
              <a:t>c</a:t>
            </a:r>
            <a:r>
              <a:rPr altLang="en-IN" b="1" dirty="0" sz="2400" lang="en-US" smtClean="0">
                <a:solidFill>
                  <a:srgbClr val="FF0000"/>
                </a:solidFill>
              </a:rPr>
              <a:t>c</a:t>
            </a:r>
            <a:r>
              <a:rPr altLang="en-IN" b="1" dirty="0" sz="2400" lang="en-US" smtClean="0">
                <a:solidFill>
                  <a:srgbClr val="FF0000"/>
                </a:solidFill>
              </a:rPr>
              <a:t>o</a:t>
            </a:r>
            <a:r>
              <a:rPr altLang="en-IN" b="1" dirty="0" sz="2400" lang="en-US" smtClean="0">
                <a:solidFill>
                  <a:srgbClr val="FF0000"/>
                </a:solidFill>
              </a:rPr>
              <a:t>u</a:t>
            </a:r>
            <a:r>
              <a:rPr altLang="en-IN" b="1" dirty="0" sz="2400" lang="en-US" smtClean="0">
                <a:solidFill>
                  <a:srgbClr val="FF0000"/>
                </a:solidFill>
              </a:rPr>
              <a:t>n</a:t>
            </a:r>
            <a:r>
              <a:rPr altLang="en-IN" b="1" dirty="0" sz="2400" lang="en-US" smtClean="0">
                <a:solidFill>
                  <a:srgbClr val="FF0000"/>
                </a:solidFill>
              </a:rPr>
              <a:t>t</a:t>
            </a:r>
            <a:r>
              <a:rPr altLang="en-IN" b="1" dirty="0" sz="2400" lang="en-US" smtClean="0">
                <a:solidFill>
                  <a:srgbClr val="FF0000"/>
                </a:solidFill>
              </a:rPr>
              <a:t>s</a:t>
            </a:r>
            <a:endParaRPr b="1" dirty="0" sz="2400" lang="en-US">
              <a:solidFill>
                <a:srgbClr val="FF0000"/>
              </a:solidFill>
            </a:endParaRPr>
          </a:p>
        </p:txBody>
      </p:sp>
      <p:sp>
        <p:nvSpPr>
          <p:cNvPr id="1048594" name="Subtitle 2"/>
          <p:cNvSpPr>
            <a:spLocks noGrp="1"/>
          </p:cNvSpPr>
          <p:nvPr>
            <p:ph type="subTitle" idx="1"/>
          </p:nvPr>
        </p:nvSpPr>
        <p:spPr>
          <a:xfrm>
            <a:off x="1219200" y="2362200"/>
            <a:ext cx="6934200" cy="3200400"/>
          </a:xfrm>
        </p:spPr>
        <p:txBody>
          <a:bodyPr>
            <a:normAutofit/>
          </a:bodyPr>
          <a:p>
            <a:pPr algn="ctr" eaLnBrk="1" hangingPunct="1"/>
            <a:endParaRPr b="1" dirty="0" sz="4000" lang="en-US" u="sng">
              <a:solidFill>
                <a:srgbClr val="FFFF00"/>
              </a:solidFill>
            </a:endParaRPr>
          </a:p>
          <a:p>
            <a:pPr algn="ctr" eaLnBrk="1" hangingPunct="1"/>
            <a:r>
              <a:rPr b="1" dirty="0" sz="2000" lang="en-US" u="sng">
                <a:solidFill>
                  <a:schemeClr val="tx1"/>
                </a:solidFill>
              </a:rPr>
              <a:t>Prepared By</a:t>
            </a:r>
          </a:p>
          <a:p>
            <a:pPr algn="ctr" eaLnBrk="1" hangingPunct="1">
              <a:spcBef>
                <a:spcPts val="200"/>
              </a:spcBef>
            </a:pPr>
            <a:r>
              <a:rPr b="1" dirty="0" sz="2000" lang="en-US">
                <a:solidFill>
                  <a:srgbClr val="00B050"/>
                </a:solidFill>
              </a:rPr>
              <a:t> Dr. SHAHID IQBAL </a:t>
            </a:r>
          </a:p>
          <a:p>
            <a:pPr algn="ctr" eaLnBrk="1" hangingPunct="1">
              <a:spcBef>
                <a:spcPts val="200"/>
              </a:spcBef>
            </a:pPr>
            <a:r>
              <a:rPr b="1" dirty="0" sz="2000" lang="en-US">
                <a:solidFill>
                  <a:srgbClr val="00B050"/>
                </a:solidFill>
              </a:rPr>
              <a:t>Guest Faculty</a:t>
            </a:r>
          </a:p>
          <a:p>
            <a:pPr algn="ctr" eaLnBrk="1" hangingPunct="1">
              <a:spcBef>
                <a:spcPts val="200"/>
              </a:spcBef>
            </a:pPr>
            <a:r>
              <a:rPr b="1" cap="none" dirty="0" sz="2000" lang="en-US" smtClean="0">
                <a:solidFill>
                  <a:srgbClr val="00B050"/>
                </a:solidFill>
              </a:rPr>
              <a:t>Marwari College, </a:t>
            </a:r>
            <a:r>
              <a:rPr b="1" dirty="0" lang="en-US" err="1" smtClean="0">
                <a:solidFill>
                  <a:srgbClr val="00B050"/>
                </a:solidFill>
              </a:rPr>
              <a:t>D</a:t>
            </a:r>
            <a:r>
              <a:rPr b="1" cap="none" dirty="0" sz="2000" lang="en-US" err="1" smtClean="0">
                <a:solidFill>
                  <a:srgbClr val="00B050"/>
                </a:solidFill>
              </a:rPr>
              <a:t>arbhanga</a:t>
            </a:r>
            <a:r>
              <a:rPr b="1" cap="none" dirty="0" sz="2000" lang="en-US" smtClean="0">
                <a:solidFill>
                  <a:srgbClr val="00B050"/>
                </a:solidFill>
              </a:rPr>
              <a:t>,</a:t>
            </a:r>
          </a:p>
          <a:p>
            <a:pPr algn="ctr" eaLnBrk="1" hangingPunct="1">
              <a:spcBef>
                <a:spcPts val="200"/>
              </a:spcBef>
            </a:pPr>
            <a:r>
              <a:rPr b="1" cap="none" dirty="0" sz="2000" lang="en-US" smtClean="0">
                <a:solidFill>
                  <a:srgbClr val="00B050"/>
                </a:solidFill>
              </a:rPr>
              <a:t>Mobile no. and </a:t>
            </a:r>
            <a:r>
              <a:rPr b="1" dirty="0" sz="2000" lang="en-US" err="1" smtClean="0">
                <a:solidFill>
                  <a:srgbClr val="00B050"/>
                </a:solidFill>
              </a:rPr>
              <a:t>W</a:t>
            </a:r>
            <a:r>
              <a:rPr b="1" cap="none" dirty="0" sz="2000" lang="en-US" err="1" smtClean="0">
                <a:solidFill>
                  <a:srgbClr val="00B050"/>
                </a:solidFill>
              </a:rPr>
              <a:t>hatsup</a:t>
            </a:r>
            <a:r>
              <a:rPr b="1" cap="none" dirty="0" sz="2000" lang="en-US" smtClean="0">
                <a:solidFill>
                  <a:srgbClr val="00B050"/>
                </a:solidFill>
              </a:rPr>
              <a:t> no. : 7004160257</a:t>
            </a:r>
          </a:p>
          <a:p>
            <a:pPr algn="ctr" eaLnBrk="1" hangingPunct="1">
              <a:spcBef>
                <a:spcPts val="200"/>
              </a:spcBef>
            </a:pPr>
            <a:r>
              <a:rPr b="1" cap="none" dirty="0" sz="2000" lang="en-US" smtClean="0">
                <a:solidFill>
                  <a:srgbClr val="00B050"/>
                </a:solidFill>
              </a:rPr>
              <a:t>Email ID: shahidlnmu@gmail.Com</a:t>
            </a:r>
          </a:p>
          <a:p>
            <a:pPr algn="ctr" eaLnBrk="1" hangingPunct="1">
              <a:spcBef>
                <a:spcPts val="200"/>
              </a:spcBef>
            </a:pPr>
            <a:endParaRPr b="1" dirty="0" sz="2500" lang="en-US">
              <a:solidFill>
                <a:srgbClr val="FF0000"/>
              </a:solidFill>
            </a:endParaRPr>
          </a:p>
          <a:p>
            <a:pPr algn="ctr" eaLnBrk="1" hangingPunct="1"/>
            <a:endParaRPr b="1" dirty="0" lang="en-US">
              <a:solidFill>
                <a:srgbClr val="FF0000"/>
              </a:solidFill>
            </a:endParaRPr>
          </a:p>
        </p:txBody>
      </p:sp>
      <p:sp>
        <p:nvSpPr>
          <p:cNvPr id="1048595" name="Slide Number Placeholder 4"/>
          <p:cNvSpPr>
            <a:spLocks noGrp="1"/>
          </p:cNvSpPr>
          <p:nvPr>
            <p:ph type="sldNum" sz="quarter" idx="12"/>
          </p:nvPr>
        </p:nvSpPr>
        <p:spPr/>
        <p:txBody>
          <a:bodyPr/>
          <a:p>
            <a:fld id="{E4B983EA-4DB7-458D-B9AE-3F22BC91E938}" type="slidenum">
              <a:rPr lang="en-US"/>
              <a:t>1</a:t>
            </a:fld>
            <a:endParaRPr dirty="0" lang="en-US"/>
          </a:p>
        </p:txBody>
      </p:sp>
    </p:spTree>
  </p:cSld>
  <p:clrMapOvr>
    <a:masterClrMapping/>
  </p:clrMapOvr>
  <p:transition spd="slow">
    <p:pull/>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31" name=""/>
        <p:cNvGrpSpPr/>
        <p:nvPr/>
      </p:nvGrpSpPr>
      <p:grpSpPr>
        <a:xfrm>
          <a:off x="0" y="0"/>
          <a:ext cx="0" cy="0"/>
          <a:chOff x="0" y="0"/>
          <a:chExt cx="0" cy="0"/>
        </a:xfrm>
      </p:grpSpPr>
      <p:sp>
        <p:nvSpPr>
          <p:cNvPr id="1048601" name="Slide Number Placeholder 5"/>
          <p:cNvSpPr>
            <a:spLocks noGrp="1"/>
          </p:cNvSpPr>
          <p:nvPr>
            <p:ph type="sldNum" sz="quarter" idx="12"/>
          </p:nvPr>
        </p:nvSpPr>
        <p:spPr/>
        <p:txBody>
          <a:bodyPr>
            <a:normAutofit/>
          </a:bodyPr>
          <a:p>
            <a:fld id="{BEFF15C5-7A37-4B5C-9F13-4DD073D7DC40}" type="slidenum">
              <a:rPr lang="en-US" smtClean="0"/>
              <a:t>2</a:t>
            </a:fld>
            <a:endParaRPr dirty="0" lang="en-US"/>
          </a:p>
        </p:txBody>
      </p:sp>
      <p:sp>
        <p:nvSpPr>
          <p:cNvPr id="1048602" name="Rectangle 3"/>
          <p:cNvSpPr/>
          <p:nvPr/>
        </p:nvSpPr>
        <p:spPr>
          <a:xfrm>
            <a:off x="457200" y="228600"/>
            <a:ext cx="8382000" cy="6606540"/>
          </a:xfrm>
          <a:prstGeom prst="rect"/>
        </p:spPr>
        <p:txBody>
          <a:bodyPr wrap="square">
            <a:spAutoFit/>
          </a:bodyPr>
          <a:p>
            <a:pPr algn="just"/>
            <a:r>
              <a:rPr altLang="en-IN" b="1" dirty="0" sz="2300" lang="en-US" smtClean="0">
                <a:solidFill>
                  <a:srgbClr val="FF0000"/>
                </a:solidFill>
                <a:latin typeface="Calibri" pitchFamily="34" charset="0"/>
                <a:cs typeface="Calibri" pitchFamily="34" charset="0"/>
              </a:rPr>
              <a:t>M</a:t>
            </a:r>
            <a:r>
              <a:rPr altLang="en-IN" b="1" dirty="0" sz="2300" lang="en-US" smtClean="0">
                <a:solidFill>
                  <a:srgbClr val="FF0000"/>
                </a:solidFill>
                <a:latin typeface="Calibri" pitchFamily="34" charset="0"/>
                <a:cs typeface="Calibri" pitchFamily="34" charset="0"/>
              </a:rPr>
              <a:t>e</a:t>
            </a:r>
            <a:r>
              <a:rPr altLang="en-IN" b="1" dirty="0" sz="2300" lang="en-US" smtClean="0">
                <a:solidFill>
                  <a:srgbClr val="FF0000"/>
                </a:solidFill>
                <a:latin typeface="Calibri" pitchFamily="34" charset="0"/>
                <a:cs typeface="Calibri" pitchFamily="34" charset="0"/>
              </a:rPr>
              <a:t>a</a:t>
            </a:r>
            <a:r>
              <a:rPr altLang="en-IN" b="1" dirty="0" sz="2300" lang="en-US" smtClean="0">
                <a:solidFill>
                  <a:srgbClr val="FF0000"/>
                </a:solidFill>
                <a:latin typeface="Calibri" pitchFamily="34" charset="0"/>
                <a:cs typeface="Calibri" pitchFamily="34" charset="0"/>
              </a:rPr>
              <a:t>n</a:t>
            </a:r>
            <a:r>
              <a:rPr altLang="en-IN" b="1" dirty="0" sz="2300" lang="en-US" smtClean="0">
                <a:solidFill>
                  <a:srgbClr val="FF0000"/>
                </a:solidFill>
                <a:latin typeface="Calibri" pitchFamily="34" charset="0"/>
                <a:cs typeface="Calibri" pitchFamily="34" charset="0"/>
              </a:rPr>
              <a:t>i</a:t>
            </a:r>
            <a:r>
              <a:rPr altLang="en-IN" b="1" dirty="0" sz="2300" lang="en-US" smtClean="0">
                <a:solidFill>
                  <a:srgbClr val="FF0000"/>
                </a:solidFill>
                <a:latin typeface="Calibri" pitchFamily="34" charset="0"/>
                <a:cs typeface="Calibri" pitchFamily="34" charset="0"/>
              </a:rPr>
              <a:t>n</a:t>
            </a:r>
            <a:r>
              <a:rPr altLang="en-IN" b="1" dirty="0" sz="2300" lang="en-US" smtClean="0">
                <a:solidFill>
                  <a:srgbClr val="FF0000"/>
                </a:solidFill>
                <a:latin typeface="Calibri" pitchFamily="34" charset="0"/>
                <a:cs typeface="Calibri" pitchFamily="34" charset="0"/>
              </a:rPr>
              <a:t>g</a:t>
            </a:r>
            <a:r>
              <a:rPr altLang="en-IN" b="1" dirty="0" sz="2300" lang="en-US" smtClean="0">
                <a:solidFill>
                  <a:srgbClr val="FF0000"/>
                </a:solidFill>
                <a:latin typeface="Calibri" pitchFamily="34" charset="0"/>
                <a:cs typeface="Calibri" pitchFamily="34" charset="0"/>
              </a:rPr>
              <a:t> </a:t>
            </a:r>
            <a:r>
              <a:rPr altLang="en-IN" b="1" dirty="0" sz="2300" lang="en-US" smtClean="0">
                <a:solidFill>
                  <a:srgbClr val="FF0000"/>
                </a:solidFill>
                <a:latin typeface="Calibri" pitchFamily="34" charset="0"/>
                <a:cs typeface="Calibri" pitchFamily="34" charset="0"/>
              </a:rPr>
              <a:t>o</a:t>
            </a:r>
            <a:r>
              <a:rPr altLang="en-IN" b="1" dirty="0" sz="2300" lang="en-US" smtClean="0">
                <a:solidFill>
                  <a:srgbClr val="FF0000"/>
                </a:solidFill>
                <a:latin typeface="Calibri" pitchFamily="34" charset="0"/>
                <a:cs typeface="Calibri" pitchFamily="34" charset="0"/>
              </a:rPr>
              <a:t>f</a:t>
            </a:r>
            <a:r>
              <a:rPr altLang="en-IN" b="1" dirty="0" sz="2300" lang="en-US" smtClean="0">
                <a:solidFill>
                  <a:srgbClr val="FF0000"/>
                </a:solidFill>
                <a:latin typeface="Calibri" pitchFamily="34" charset="0"/>
                <a:cs typeface="Calibri" pitchFamily="34" charset="0"/>
              </a:rPr>
              <a:t> </a:t>
            </a:r>
            <a:r>
              <a:rPr altLang="en-IN" b="1" dirty="0" sz="2300" lang="en-US" smtClean="0">
                <a:solidFill>
                  <a:srgbClr val="FF0000"/>
                </a:solidFill>
                <a:latin typeface="Calibri" pitchFamily="34" charset="0"/>
                <a:cs typeface="Calibri" pitchFamily="34" charset="0"/>
              </a:rPr>
              <a:t>R</a:t>
            </a:r>
            <a:r>
              <a:rPr altLang="en-IN" b="1" dirty="0" sz="2300" lang="en-US" smtClean="0">
                <a:solidFill>
                  <a:srgbClr val="FF0000"/>
                </a:solidFill>
                <a:latin typeface="Calibri" pitchFamily="34" charset="0"/>
                <a:cs typeface="Calibri" pitchFamily="34" charset="0"/>
              </a:rPr>
              <a:t>o</a:t>
            </a:r>
            <a:r>
              <a:rPr altLang="en-IN" b="1" dirty="0" sz="2300" lang="en-US" smtClean="0">
                <a:solidFill>
                  <a:srgbClr val="FF0000"/>
                </a:solidFill>
                <a:latin typeface="Calibri" pitchFamily="34" charset="0"/>
                <a:cs typeface="Calibri" pitchFamily="34" charset="0"/>
              </a:rPr>
              <a:t>y</a:t>
            </a:r>
            <a:r>
              <a:rPr altLang="en-IN" b="1" dirty="0" sz="2300" lang="en-US" smtClean="0">
                <a:solidFill>
                  <a:srgbClr val="FF0000"/>
                </a:solidFill>
                <a:latin typeface="Calibri" pitchFamily="34" charset="0"/>
                <a:cs typeface="Calibri" pitchFamily="34" charset="0"/>
              </a:rPr>
              <a:t>a</a:t>
            </a:r>
            <a:r>
              <a:rPr altLang="en-IN" b="1" dirty="0" sz="2300" lang="en-US" smtClean="0">
                <a:solidFill>
                  <a:srgbClr val="FF0000"/>
                </a:solidFill>
                <a:latin typeface="Calibri" pitchFamily="34" charset="0"/>
                <a:cs typeface="Calibri" pitchFamily="34" charset="0"/>
              </a:rPr>
              <a:t>l</a:t>
            </a:r>
            <a:r>
              <a:rPr altLang="en-IN" b="1" dirty="0" sz="2300" lang="en-US" smtClean="0">
                <a:solidFill>
                  <a:srgbClr val="FF0000"/>
                </a:solidFill>
                <a:latin typeface="Calibri" pitchFamily="34" charset="0"/>
                <a:cs typeface="Calibri" pitchFamily="34" charset="0"/>
              </a:rPr>
              <a:t>t</a:t>
            </a:r>
            <a:r>
              <a:rPr altLang="en-IN" b="1" dirty="0" sz="2300" lang="en-US" smtClean="0">
                <a:solidFill>
                  <a:srgbClr val="FF0000"/>
                </a:solidFill>
                <a:latin typeface="Calibri" pitchFamily="34" charset="0"/>
                <a:cs typeface="Calibri" pitchFamily="34" charset="0"/>
              </a:rPr>
              <a:t>y</a:t>
            </a:r>
            <a:r>
              <a:rPr altLang="en-IN" b="1" dirty="0" sz="2300" lang="en-US" smtClean="0">
                <a:solidFill>
                  <a:srgbClr val="FF0000"/>
                </a:solidFill>
                <a:latin typeface="Calibri" pitchFamily="34" charset="0"/>
                <a:cs typeface="Calibri" pitchFamily="34" charset="0"/>
              </a:rPr>
              <a:t> </a:t>
            </a:r>
            <a:r>
              <a:rPr b="1" dirty="0" sz="2300" lang="en-US" smtClean="0">
                <a:solidFill>
                  <a:srgbClr val="FF0000"/>
                </a:solidFill>
                <a:latin typeface="Calibri" pitchFamily="34" charset="0"/>
                <a:cs typeface="Calibri" pitchFamily="34" charset="0"/>
              </a:rPr>
              <a:t>:</a:t>
            </a:r>
            <a:endParaRPr altLang="en-US" sz="2300" lang="zh-CN"/>
          </a:p>
          <a:p>
            <a:pPr algn="just"/>
            <a:endParaRPr b="1" dirty="0" sz="2300" lang="en-US" smtClean="0">
              <a:solidFill>
                <a:srgbClr val="FF0000"/>
              </a:solidFill>
              <a:latin typeface="Calibri" pitchFamily="34" charset="0"/>
              <a:cs typeface="Calibri" pitchFamily="34" charset="0"/>
            </a:endParaRPr>
          </a:p>
          <a:p>
            <a:pPr algn="just"/>
            <a:r>
              <a:rPr b="0" dirty="0" sz="2300" lang="en-US" smtClean="0">
                <a:solidFill>
                  <a:srgbClr val="000000"/>
                </a:solidFill>
                <a:latin typeface="Calibri" pitchFamily="34" charset="0"/>
                <a:cs typeface="Calibri" pitchFamily="34" charset="0"/>
              </a:rPr>
              <a:t>Royalty is payable by a user to the owner of the property or something on which an owner has some special rights. A royalty agreement is prepared between the owner and the user of such property or rights. If payment is made to</a:t>
            </a:r>
            <a:r>
              <a:rPr altLang="en-IN" b="0" dirty="0" sz="2300" lang="en-US" smtClean="0">
                <a:solidFill>
                  <a:srgbClr val="000000"/>
                </a:solidFill>
                <a:latin typeface="Calibri" pitchFamily="34" charset="0"/>
                <a:cs typeface="Calibri" pitchFamily="34" charset="0"/>
              </a:rPr>
              <a:t> </a:t>
            </a:r>
            <a:r>
              <a:rPr b="0" dirty="0" sz="2300" lang="en-US" smtClean="0">
                <a:solidFill>
                  <a:srgbClr val="000000"/>
                </a:solidFill>
                <a:latin typeface="Calibri" pitchFamily="34" charset="0"/>
                <a:cs typeface="Calibri" pitchFamily="34" charset="0"/>
              </a:rPr>
              <a:t>purchase the right or property that will be treated as capital expenditure instead of a Royalty.</a:t>
            </a:r>
            <a:endParaRPr b="0" dirty="0" sz="2300" lang="en-US" smtClean="0">
              <a:solidFill>
                <a:srgbClr val="000000"/>
              </a:solidFill>
              <a:latin typeface="Calibri" pitchFamily="34" charset="0"/>
              <a:cs typeface="Calibri" pitchFamily="34" charset="0"/>
            </a:endParaRPr>
          </a:p>
          <a:p>
            <a:pPr algn="just"/>
            <a:endParaRPr b="0" dirty="0" sz="2300" lang="en-US" smtClean="0">
              <a:solidFill>
                <a:srgbClr val="000000"/>
              </a:solidFill>
              <a:latin typeface="Calibri" pitchFamily="34" charset="0"/>
              <a:cs typeface="Calibri" pitchFamily="34" charset="0"/>
            </a:endParaRPr>
          </a:p>
          <a:p>
            <a:pPr algn="just"/>
            <a:r>
              <a:rPr b="0" dirty="0" sz="2300" lang="en-US" smtClean="0">
                <a:solidFill>
                  <a:srgbClr val="000000"/>
                </a:solidFill>
                <a:latin typeface="Calibri" pitchFamily="34" charset="0"/>
                <a:cs typeface="Calibri" pitchFamily="34" charset="0"/>
              </a:rPr>
              <a:t>Payment made by the lessee on account of a royalty is normal business expenditure and will be debited to the Royalty account. It is a nominal account and at the end of the accounting year, balance of Royalty account need to be transferred to the normal Trading and Profit &amp; Loss account. Royalty, based on the production or output, will strictly go to the Manufacturing or Production account. In case, where the Royalty is payable on sale basis, it will be part of the selling expenses.</a:t>
            </a:r>
            <a:endParaRPr b="0" dirty="0" sz="2300" lang="en-US" smtClean="0">
              <a:solidFill>
                <a:srgbClr val="000000"/>
              </a:solidFill>
              <a:latin typeface="Calibri" pitchFamily="34" charset="0"/>
              <a:cs typeface="Calibri" pitchFamily="34" charset="0"/>
            </a:endParaRPr>
          </a:p>
          <a:p>
            <a:pPr algn="just"/>
            <a:endParaRPr b="1" dirty="0" sz="2300" lang="en-US" smtClean="0">
              <a:solidFill>
                <a:srgbClr val="FF0000"/>
              </a:solidFill>
              <a:latin typeface="Calibri" pitchFamily="34" charset="0"/>
              <a:cs typeface="Calibri" pitchFamily="34" charset="0"/>
            </a:endParaRPr>
          </a:p>
        </p:txBody>
      </p:sp>
    </p:spTree>
  </p:cSld>
  <p:clrMapOvr>
    <a:masterClrMapping/>
  </p:clrMapOvr>
  <p:transition spd="slow">
    <p:wedg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54" name=""/>
        <p:cNvGrpSpPr/>
        <p:nvPr/>
      </p:nvGrpSpPr>
      <p:grpSpPr>
        <a:xfrm>
          <a:off x="0" y="0"/>
          <a:ext cx="0" cy="0"/>
          <a:chOff x="0" y="0"/>
          <a:chExt cx="0" cy="0"/>
        </a:xfrm>
      </p:grpSpPr>
      <p:sp>
        <p:nvSpPr>
          <p:cNvPr id="1048682" name="Slide Number Placeholder 5"/>
          <p:cNvSpPr>
            <a:spLocks noGrp="1"/>
          </p:cNvSpPr>
          <p:nvPr>
            <p:ph type="sldNum" sz="quarter" idx="12"/>
          </p:nvPr>
        </p:nvSpPr>
        <p:spPr/>
        <p:txBody>
          <a:bodyPr>
            <a:normAutofit/>
          </a:bodyPr>
          <a:p>
            <a:fld id="{BEFF15C5-7A37-4B5C-9F13-4DD073D7DC40}" type="slidenum">
              <a:rPr lang="en-US" smtClean="0"/>
              <a:t>3</a:t>
            </a:fld>
            <a:endParaRPr dirty="0" lang="en-US"/>
          </a:p>
        </p:txBody>
      </p:sp>
      <p:sp>
        <p:nvSpPr>
          <p:cNvPr id="1048684" name="Rectangle 3"/>
          <p:cNvSpPr/>
          <p:nvPr/>
        </p:nvSpPr>
        <p:spPr>
          <a:xfrm>
            <a:off x="457200" y="228600"/>
            <a:ext cx="8382000" cy="5920740"/>
          </a:xfrm>
          <a:prstGeom prst="rect"/>
        </p:spPr>
        <p:txBody>
          <a:bodyPr wrap="square">
            <a:spAutoFit/>
          </a:bodyPr>
          <a:p>
            <a:pPr algn="just"/>
            <a:r>
              <a:rPr altLang="en-IN" b="1" dirty="0" sz="2300" lang="en-US" smtClean="0">
                <a:solidFill>
                  <a:srgbClr val="FF0000"/>
                </a:solidFill>
                <a:latin typeface="Calibri" pitchFamily="34" charset="0"/>
                <a:cs typeface="Calibri" pitchFamily="34" charset="0"/>
              </a:rPr>
              <a:t>Types </a:t>
            </a:r>
            <a:r>
              <a:rPr altLang="en-IN" b="1" dirty="0" sz="2300" lang="en-US" smtClean="0">
                <a:solidFill>
                  <a:srgbClr val="FF0000"/>
                </a:solidFill>
                <a:latin typeface="Calibri" pitchFamily="34" charset="0"/>
                <a:cs typeface="Calibri" pitchFamily="34" charset="0"/>
              </a:rPr>
              <a:t>o</a:t>
            </a:r>
            <a:r>
              <a:rPr altLang="en-IN" b="1" dirty="0" sz="2300" lang="en-US" smtClean="0">
                <a:solidFill>
                  <a:srgbClr val="FF0000"/>
                </a:solidFill>
                <a:latin typeface="Calibri" pitchFamily="34" charset="0"/>
                <a:cs typeface="Calibri" pitchFamily="34" charset="0"/>
              </a:rPr>
              <a:t>f</a:t>
            </a:r>
            <a:r>
              <a:rPr altLang="en-IN" b="1" dirty="0" sz="2300" lang="en-US" smtClean="0">
                <a:solidFill>
                  <a:srgbClr val="FF0000"/>
                </a:solidFill>
                <a:latin typeface="Calibri" pitchFamily="34" charset="0"/>
                <a:cs typeface="Calibri" pitchFamily="34" charset="0"/>
              </a:rPr>
              <a:t> </a:t>
            </a:r>
            <a:r>
              <a:rPr altLang="en-IN" b="1" dirty="0" sz="2300" lang="en-US" smtClean="0">
                <a:solidFill>
                  <a:srgbClr val="FF0000"/>
                </a:solidFill>
                <a:latin typeface="Calibri" pitchFamily="34" charset="0"/>
                <a:cs typeface="Calibri" pitchFamily="34" charset="0"/>
              </a:rPr>
              <a:t>R</a:t>
            </a:r>
            <a:r>
              <a:rPr altLang="en-IN" b="1" dirty="0" sz="2300" lang="en-US" smtClean="0">
                <a:solidFill>
                  <a:srgbClr val="FF0000"/>
                </a:solidFill>
                <a:latin typeface="Calibri" pitchFamily="34" charset="0"/>
                <a:cs typeface="Calibri" pitchFamily="34" charset="0"/>
              </a:rPr>
              <a:t>o</a:t>
            </a:r>
            <a:r>
              <a:rPr altLang="en-IN" b="1" dirty="0" sz="2300" lang="en-US" smtClean="0">
                <a:solidFill>
                  <a:srgbClr val="FF0000"/>
                </a:solidFill>
                <a:latin typeface="Calibri" pitchFamily="34" charset="0"/>
                <a:cs typeface="Calibri" pitchFamily="34" charset="0"/>
              </a:rPr>
              <a:t>y</a:t>
            </a:r>
            <a:r>
              <a:rPr altLang="en-IN" b="1" dirty="0" sz="2300" lang="en-US" smtClean="0">
                <a:solidFill>
                  <a:srgbClr val="FF0000"/>
                </a:solidFill>
                <a:latin typeface="Calibri" pitchFamily="34" charset="0"/>
                <a:cs typeface="Calibri" pitchFamily="34" charset="0"/>
              </a:rPr>
              <a:t>a</a:t>
            </a:r>
            <a:r>
              <a:rPr altLang="en-IN" b="1" dirty="0" sz="2300" lang="en-US" smtClean="0">
                <a:solidFill>
                  <a:srgbClr val="FF0000"/>
                </a:solidFill>
                <a:latin typeface="Calibri" pitchFamily="34" charset="0"/>
                <a:cs typeface="Calibri" pitchFamily="34" charset="0"/>
              </a:rPr>
              <a:t>l</a:t>
            </a:r>
            <a:r>
              <a:rPr altLang="en-IN" b="1" dirty="0" sz="2300" lang="en-US" smtClean="0">
                <a:solidFill>
                  <a:srgbClr val="FF0000"/>
                </a:solidFill>
                <a:latin typeface="Calibri" pitchFamily="34" charset="0"/>
                <a:cs typeface="Calibri" pitchFamily="34" charset="0"/>
              </a:rPr>
              <a:t>t</a:t>
            </a:r>
            <a:r>
              <a:rPr altLang="en-IN" b="1" dirty="0" sz="2300" lang="en-US" smtClean="0">
                <a:solidFill>
                  <a:srgbClr val="FF0000"/>
                </a:solidFill>
                <a:latin typeface="Calibri" pitchFamily="34" charset="0"/>
                <a:cs typeface="Calibri" pitchFamily="34" charset="0"/>
              </a:rPr>
              <a:t>y</a:t>
            </a:r>
            <a:r>
              <a:rPr altLang="en-IN" b="1" dirty="0" sz="2300" lang="en-US" smtClean="0">
                <a:solidFill>
                  <a:srgbClr val="FF0000"/>
                </a:solidFill>
                <a:latin typeface="Calibri" pitchFamily="34" charset="0"/>
                <a:cs typeface="Calibri" pitchFamily="34" charset="0"/>
              </a:rPr>
              <a:t> </a:t>
            </a:r>
            <a:r>
              <a:rPr b="1" dirty="0" sz="2300" lang="en-US" smtClean="0">
                <a:solidFill>
                  <a:srgbClr val="FF0000"/>
                </a:solidFill>
                <a:latin typeface="Calibri" pitchFamily="34" charset="0"/>
                <a:cs typeface="Calibri" pitchFamily="34" charset="0"/>
              </a:rPr>
              <a:t>:</a:t>
            </a:r>
            <a:endParaRPr altLang="en-US" sz="2300" lang="zh-CN"/>
          </a:p>
          <a:p>
            <a:pPr algn="just"/>
            <a:endParaRPr b="1" dirty="0" sz="2300" lang="en-US" smtClean="0">
              <a:solidFill>
                <a:srgbClr val="FF0000"/>
              </a:solidFill>
              <a:latin typeface="Calibri" pitchFamily="34" charset="0"/>
              <a:cs typeface="Calibri" pitchFamily="34" charset="0"/>
            </a:endParaRPr>
          </a:p>
          <a:p>
            <a:pPr algn="just"/>
            <a:r>
              <a:rPr b="0" dirty="0" sz="2300" lang="en-US" smtClean="0">
                <a:solidFill>
                  <a:srgbClr val="000000"/>
                </a:solidFill>
                <a:latin typeface="Calibri" pitchFamily="34" charset="0"/>
                <a:cs typeface="Calibri" pitchFamily="34" charset="0"/>
              </a:rPr>
              <a:t>There are following </a:t>
            </a:r>
            <a:r>
              <a:rPr altLang="en-IN" b="0" dirty="0" sz="2300" lang="en-US" smtClean="0">
                <a:solidFill>
                  <a:srgbClr val="000000"/>
                </a:solidFill>
                <a:latin typeface="Calibri" pitchFamily="34" charset="0"/>
                <a:cs typeface="Calibri" pitchFamily="34" charset="0"/>
              </a:rPr>
              <a:t>i</a:t>
            </a:r>
            <a:r>
              <a:rPr altLang="en-IN" b="0" dirty="0" sz="2300" lang="en-US" smtClean="0">
                <a:solidFill>
                  <a:srgbClr val="000000"/>
                </a:solidFill>
                <a:latin typeface="Calibri" pitchFamily="34" charset="0"/>
                <a:cs typeface="Calibri" pitchFamily="34" charset="0"/>
              </a:rPr>
              <a:t>m</a:t>
            </a:r>
            <a:r>
              <a:rPr altLang="en-IN" b="0" dirty="0" sz="2300" lang="en-US" smtClean="0">
                <a:solidFill>
                  <a:srgbClr val="000000"/>
                </a:solidFill>
                <a:latin typeface="Calibri" pitchFamily="34" charset="0"/>
                <a:cs typeface="Calibri" pitchFamily="34" charset="0"/>
              </a:rPr>
              <a:t>p</a:t>
            </a:r>
            <a:r>
              <a:rPr altLang="en-IN" b="0" dirty="0" sz="2300" lang="en-US" smtClean="0">
                <a:solidFill>
                  <a:srgbClr val="000000"/>
                </a:solidFill>
                <a:latin typeface="Calibri" pitchFamily="34" charset="0"/>
                <a:cs typeface="Calibri" pitchFamily="34" charset="0"/>
              </a:rPr>
              <a:t>o</a:t>
            </a:r>
            <a:r>
              <a:rPr altLang="en-IN" b="0" dirty="0" sz="2300" lang="en-US" smtClean="0">
                <a:solidFill>
                  <a:srgbClr val="000000"/>
                </a:solidFill>
                <a:latin typeface="Calibri" pitchFamily="34" charset="0"/>
                <a:cs typeface="Calibri" pitchFamily="34" charset="0"/>
              </a:rPr>
              <a:t>r</a:t>
            </a:r>
            <a:r>
              <a:rPr altLang="en-IN" b="0" dirty="0" sz="2300" lang="en-US" smtClean="0">
                <a:solidFill>
                  <a:srgbClr val="000000"/>
                </a:solidFill>
                <a:latin typeface="Calibri" pitchFamily="34" charset="0"/>
                <a:cs typeface="Calibri" pitchFamily="34" charset="0"/>
              </a:rPr>
              <a:t>t</a:t>
            </a:r>
            <a:r>
              <a:rPr altLang="en-IN" b="0" dirty="0" sz="2300" lang="en-US" smtClean="0">
                <a:solidFill>
                  <a:srgbClr val="000000"/>
                </a:solidFill>
                <a:latin typeface="Calibri" pitchFamily="34" charset="0"/>
                <a:cs typeface="Calibri" pitchFamily="34" charset="0"/>
              </a:rPr>
              <a:t>a</a:t>
            </a:r>
            <a:r>
              <a:rPr altLang="en-IN" b="0" dirty="0" sz="2300" lang="en-US" smtClean="0">
                <a:solidFill>
                  <a:srgbClr val="000000"/>
                </a:solidFill>
                <a:latin typeface="Calibri" pitchFamily="34" charset="0"/>
                <a:cs typeface="Calibri" pitchFamily="34" charset="0"/>
              </a:rPr>
              <a:t>n</a:t>
            </a:r>
            <a:r>
              <a:rPr altLang="en-IN" b="0" dirty="0" sz="2300" lang="en-US" smtClean="0">
                <a:solidFill>
                  <a:srgbClr val="000000"/>
                </a:solidFill>
                <a:latin typeface="Calibri" pitchFamily="34" charset="0"/>
                <a:cs typeface="Calibri" pitchFamily="34" charset="0"/>
              </a:rPr>
              <a:t>t</a:t>
            </a:r>
            <a:r>
              <a:rPr altLang="en-IN" b="0" dirty="0" sz="2300" lang="en-US" smtClean="0">
                <a:solidFill>
                  <a:srgbClr val="000000"/>
                </a:solidFill>
                <a:latin typeface="Calibri" pitchFamily="34" charset="0"/>
                <a:cs typeface="Calibri" pitchFamily="34" charset="0"/>
              </a:rPr>
              <a:t> </a:t>
            </a:r>
            <a:r>
              <a:rPr altLang="en-IN" b="0" dirty="0" sz="2300" lang="en-US" smtClean="0">
                <a:solidFill>
                  <a:srgbClr val="000000"/>
                </a:solidFill>
                <a:latin typeface="Calibri" pitchFamily="34" charset="0"/>
                <a:cs typeface="Calibri" pitchFamily="34" charset="0"/>
              </a:rPr>
              <a:t>t</a:t>
            </a:r>
            <a:r>
              <a:rPr b="0" dirty="0" sz="2300" lang="en-US" smtClean="0">
                <a:solidFill>
                  <a:srgbClr val="000000"/>
                </a:solidFill>
                <a:latin typeface="Calibri" pitchFamily="34" charset="0"/>
                <a:cs typeface="Calibri" pitchFamily="34" charset="0"/>
              </a:rPr>
              <a:t>ypes of Royalties −</a:t>
            </a:r>
            <a:endParaRPr b="1" dirty="0" sz="2300" lang="en-US" smtClean="0">
              <a:solidFill>
                <a:srgbClr val="FF0000"/>
              </a:solidFill>
              <a:latin typeface="Calibri" pitchFamily="34" charset="0"/>
              <a:cs typeface="Calibri" pitchFamily="34" charset="0"/>
            </a:endParaRPr>
          </a:p>
          <a:p>
            <a:pPr algn="just"/>
            <a:endParaRPr b="1" dirty="0" sz="2300" lang="en-US" smtClean="0">
              <a:solidFill>
                <a:srgbClr val="FF0000"/>
              </a:solidFill>
              <a:latin typeface="Calibri" pitchFamily="34" charset="0"/>
              <a:cs typeface="Calibri" pitchFamily="34" charset="0"/>
            </a:endParaRPr>
          </a:p>
          <a:p>
            <a:pPr algn="just"/>
            <a:r>
              <a:rPr b="1" dirty="0" sz="2300" lang="en-US" smtClean="0">
                <a:solidFill>
                  <a:srgbClr val="008000"/>
                </a:solidFill>
                <a:latin typeface="Calibri" pitchFamily="34" charset="0"/>
                <a:cs typeface="Calibri" pitchFamily="34" charset="0"/>
              </a:rPr>
              <a:t>Copyright</a:t>
            </a:r>
            <a:r>
              <a:rPr b="0" dirty="0" sz="2300" lang="en-US" smtClean="0">
                <a:solidFill>
                  <a:srgbClr val="000000"/>
                </a:solidFill>
                <a:latin typeface="Calibri" pitchFamily="34" charset="0"/>
                <a:cs typeface="Calibri" pitchFamily="34" charset="0"/>
              </a:rPr>
              <a:t> − Copyright provides a legal right to the author (of his book/s), the photographer (on his photographs), or any such kind of intellectual works. Copyright royalty is payable by the publisher (lessee) of a book to the author (lessor) of that book or to the photographer, based on the sale made by the publisher.</a:t>
            </a:r>
            <a:endParaRPr b="1" dirty="0" sz="2300" lang="en-US" smtClean="0">
              <a:solidFill>
                <a:srgbClr val="FF0000"/>
              </a:solidFill>
              <a:latin typeface="Calibri" pitchFamily="34" charset="0"/>
              <a:cs typeface="Calibri" pitchFamily="34" charset="0"/>
            </a:endParaRPr>
          </a:p>
          <a:p>
            <a:pPr algn="just"/>
            <a:endParaRPr b="1" dirty="0" sz="2300" lang="en-US" smtClean="0">
              <a:solidFill>
                <a:srgbClr val="FF0000"/>
              </a:solidFill>
              <a:latin typeface="Calibri" pitchFamily="34" charset="0"/>
              <a:cs typeface="Calibri" pitchFamily="34" charset="0"/>
            </a:endParaRPr>
          </a:p>
          <a:p>
            <a:pPr algn="just"/>
            <a:r>
              <a:rPr b="1" dirty="0" sz="2300" lang="en-US" smtClean="0">
                <a:solidFill>
                  <a:srgbClr val="008000"/>
                </a:solidFill>
                <a:latin typeface="Calibri" pitchFamily="34" charset="0"/>
                <a:cs typeface="Calibri" pitchFamily="34" charset="0"/>
              </a:rPr>
              <a:t>Mining Royalty</a:t>
            </a:r>
            <a:r>
              <a:rPr b="0" dirty="0" sz="2300" lang="en-US" smtClean="0">
                <a:solidFill>
                  <a:srgbClr val="000000"/>
                </a:solidFill>
                <a:latin typeface="Calibri" pitchFamily="34" charset="0"/>
                <a:cs typeface="Calibri" pitchFamily="34" charset="0"/>
              </a:rPr>
              <a:t> − Lessee of a mine or quarry pays royalty to lessor of the mine or quarry, which is generally based on the output basis.</a:t>
            </a:r>
            <a:endParaRPr b="1" dirty="0" sz="2300" lang="en-US" smtClean="0">
              <a:solidFill>
                <a:srgbClr val="FF0000"/>
              </a:solidFill>
              <a:latin typeface="Calibri" pitchFamily="34" charset="0"/>
              <a:cs typeface="Calibri" pitchFamily="34" charset="0"/>
            </a:endParaRPr>
          </a:p>
          <a:p>
            <a:pPr algn="just"/>
            <a:endParaRPr b="1" dirty="0" sz="2300" lang="en-US" smtClean="0">
              <a:solidFill>
                <a:srgbClr val="FF0000"/>
              </a:solidFill>
              <a:latin typeface="Calibri" pitchFamily="34" charset="0"/>
              <a:cs typeface="Calibri" pitchFamily="34" charset="0"/>
            </a:endParaRPr>
          </a:p>
          <a:p>
            <a:pPr algn="just"/>
            <a:r>
              <a:rPr b="1" dirty="0" sz="2300" lang="en-US" smtClean="0">
                <a:solidFill>
                  <a:srgbClr val="008000"/>
                </a:solidFill>
                <a:latin typeface="Calibri" pitchFamily="34" charset="0"/>
                <a:cs typeface="Calibri" pitchFamily="34" charset="0"/>
              </a:rPr>
              <a:t>Patent Royalty</a:t>
            </a:r>
            <a:r>
              <a:rPr b="0" dirty="0" sz="2300" lang="en-US" smtClean="0">
                <a:solidFill>
                  <a:srgbClr val="000000"/>
                </a:solidFill>
                <a:latin typeface="Calibri" pitchFamily="34" charset="0"/>
                <a:cs typeface="Calibri" pitchFamily="34" charset="0"/>
              </a:rPr>
              <a:t> − Patent royalty is paid by the lessee to lessor on the basis of output or production of the respective goods.</a:t>
            </a:r>
            <a:endParaRPr b="1" dirty="0" sz="2300" lang="en-US" smtClean="0">
              <a:solidFill>
                <a:srgbClr val="FF0000"/>
              </a:solidFill>
              <a:latin typeface="Calibri" pitchFamily="34" charset="0"/>
              <a:cs typeface="Calibri" pitchFamily="34" charset="0"/>
            </a:endParaRPr>
          </a:p>
        </p:txBody>
      </p:sp>
    </p:spTree>
  </p:cSld>
  <p:clrMapOvr>
    <a:masterClrMapping/>
  </p:clrMapOvr>
  <p:transition spd="slow">
    <p:wedg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56" name=""/>
        <p:cNvGrpSpPr/>
        <p:nvPr/>
      </p:nvGrpSpPr>
      <p:grpSpPr>
        <a:xfrm>
          <a:off x="0" y="0"/>
          <a:ext cx="0" cy="0"/>
          <a:chOff x="0" y="0"/>
          <a:chExt cx="0" cy="0"/>
        </a:xfrm>
      </p:grpSpPr>
      <p:sp>
        <p:nvSpPr>
          <p:cNvPr id="1048686" name="Slide Number Placeholder 5"/>
          <p:cNvSpPr>
            <a:spLocks noGrp="1"/>
          </p:cNvSpPr>
          <p:nvPr>
            <p:ph type="sldNum" sz="quarter" idx="12"/>
          </p:nvPr>
        </p:nvSpPr>
        <p:spPr/>
        <p:txBody>
          <a:bodyPr>
            <a:normAutofit/>
          </a:bodyPr>
          <a:p>
            <a:fld id="{BEFF15C5-7A37-4B5C-9F13-4DD073D7DC40}" type="slidenum">
              <a:rPr lang="en-US" smtClean="0"/>
              <a:t>4</a:t>
            </a:fld>
            <a:endParaRPr dirty="0" lang="en-US"/>
          </a:p>
        </p:txBody>
      </p:sp>
      <p:sp>
        <p:nvSpPr>
          <p:cNvPr id="1048688" name="Rectangle 3"/>
          <p:cNvSpPr/>
          <p:nvPr/>
        </p:nvSpPr>
        <p:spPr>
          <a:xfrm>
            <a:off x="457200" y="228600"/>
            <a:ext cx="8382000" cy="5615940"/>
          </a:xfrm>
          <a:prstGeom prst="rect"/>
        </p:spPr>
        <p:txBody>
          <a:bodyPr wrap="square">
            <a:spAutoFit/>
          </a:bodyPr>
          <a:p>
            <a:pPr algn="just"/>
            <a:r>
              <a:rPr altLang="en-IN" b="1" dirty="0" sz="2300" lang="en-US" smtClean="0">
                <a:solidFill>
                  <a:srgbClr val="FF0000"/>
                </a:solidFill>
                <a:latin typeface="Calibri" pitchFamily="34" charset="0"/>
                <a:cs typeface="Calibri" pitchFamily="34" charset="0"/>
              </a:rPr>
              <a:t>I</a:t>
            </a:r>
            <a:r>
              <a:rPr altLang="en-IN" b="1" dirty="0" sz="2300" lang="en-US" smtClean="0">
                <a:solidFill>
                  <a:srgbClr val="FF0000"/>
                </a:solidFill>
                <a:latin typeface="Calibri" pitchFamily="34" charset="0"/>
                <a:cs typeface="Calibri" pitchFamily="34" charset="0"/>
              </a:rPr>
              <a:t>m</a:t>
            </a:r>
            <a:r>
              <a:rPr altLang="en-IN" b="1" dirty="0" sz="2300" lang="en-US" smtClean="0">
                <a:solidFill>
                  <a:srgbClr val="FF0000"/>
                </a:solidFill>
                <a:latin typeface="Calibri" pitchFamily="34" charset="0"/>
                <a:cs typeface="Calibri" pitchFamily="34" charset="0"/>
              </a:rPr>
              <a:t>p</a:t>
            </a:r>
            <a:r>
              <a:rPr altLang="en-IN" b="1" dirty="0" sz="2300" lang="en-US" smtClean="0">
                <a:solidFill>
                  <a:srgbClr val="FF0000"/>
                </a:solidFill>
                <a:latin typeface="Calibri" pitchFamily="34" charset="0"/>
                <a:cs typeface="Calibri" pitchFamily="34" charset="0"/>
              </a:rPr>
              <a:t>o</a:t>
            </a:r>
            <a:r>
              <a:rPr altLang="en-IN" b="1" dirty="0" sz="2300" lang="en-US" smtClean="0">
                <a:solidFill>
                  <a:srgbClr val="FF0000"/>
                </a:solidFill>
                <a:latin typeface="Calibri" pitchFamily="34" charset="0"/>
                <a:cs typeface="Calibri" pitchFamily="34" charset="0"/>
              </a:rPr>
              <a:t>r</a:t>
            </a:r>
            <a:r>
              <a:rPr altLang="en-IN" b="1" dirty="0" sz="2300" lang="en-US" smtClean="0">
                <a:solidFill>
                  <a:srgbClr val="FF0000"/>
                </a:solidFill>
                <a:latin typeface="Calibri" pitchFamily="34" charset="0"/>
                <a:cs typeface="Calibri" pitchFamily="34" charset="0"/>
              </a:rPr>
              <a:t>tant</a:t>
            </a:r>
            <a:r>
              <a:rPr altLang="en-IN" b="1" dirty="0" sz="2300" lang="en-US" smtClean="0">
                <a:solidFill>
                  <a:srgbClr val="FF0000"/>
                </a:solidFill>
                <a:latin typeface="Calibri" pitchFamily="34" charset="0"/>
                <a:cs typeface="Calibri" pitchFamily="34" charset="0"/>
              </a:rPr>
              <a:t> </a:t>
            </a:r>
            <a:r>
              <a:rPr altLang="en-IN" b="1" dirty="0" sz="2300" lang="en-US" smtClean="0">
                <a:solidFill>
                  <a:srgbClr val="FF0000"/>
                </a:solidFill>
                <a:latin typeface="Calibri" pitchFamily="34" charset="0"/>
                <a:cs typeface="Calibri" pitchFamily="34" charset="0"/>
              </a:rPr>
              <a:t>t</a:t>
            </a:r>
            <a:r>
              <a:rPr altLang="en-IN" b="1" dirty="0" sz="2300" lang="en-US" smtClean="0">
                <a:solidFill>
                  <a:srgbClr val="FF0000"/>
                </a:solidFill>
                <a:latin typeface="Calibri" pitchFamily="34" charset="0"/>
                <a:cs typeface="Calibri" pitchFamily="34" charset="0"/>
              </a:rPr>
              <a:t>e</a:t>
            </a:r>
            <a:r>
              <a:rPr altLang="en-IN" b="1" dirty="0" sz="2300" lang="en-US" smtClean="0">
                <a:solidFill>
                  <a:srgbClr val="FF0000"/>
                </a:solidFill>
                <a:latin typeface="Calibri" pitchFamily="34" charset="0"/>
                <a:cs typeface="Calibri" pitchFamily="34" charset="0"/>
              </a:rPr>
              <a:t>r</a:t>
            </a:r>
            <a:r>
              <a:rPr altLang="en-IN" b="1" dirty="0" sz="2300" lang="en-US" smtClean="0">
                <a:solidFill>
                  <a:srgbClr val="FF0000"/>
                </a:solidFill>
                <a:latin typeface="Calibri" pitchFamily="34" charset="0"/>
                <a:cs typeface="Calibri" pitchFamily="34" charset="0"/>
              </a:rPr>
              <a:t>m</a:t>
            </a:r>
            <a:r>
              <a:rPr altLang="en-IN" b="1" dirty="0" sz="2300" lang="en-US" smtClean="0">
                <a:solidFill>
                  <a:srgbClr val="FF0000"/>
                </a:solidFill>
                <a:latin typeface="Calibri" pitchFamily="34" charset="0"/>
                <a:cs typeface="Calibri" pitchFamily="34" charset="0"/>
              </a:rPr>
              <a:t>i</a:t>
            </a:r>
            <a:r>
              <a:rPr altLang="en-IN" b="1" dirty="0" sz="2300" lang="en-US" smtClean="0">
                <a:solidFill>
                  <a:srgbClr val="FF0000"/>
                </a:solidFill>
                <a:latin typeface="Calibri" pitchFamily="34" charset="0"/>
                <a:cs typeface="Calibri" pitchFamily="34" charset="0"/>
              </a:rPr>
              <a:t>n</a:t>
            </a:r>
            <a:r>
              <a:rPr altLang="en-IN" b="1" dirty="0" sz="2300" lang="en-US" smtClean="0">
                <a:solidFill>
                  <a:srgbClr val="FF0000"/>
                </a:solidFill>
                <a:latin typeface="Calibri" pitchFamily="34" charset="0"/>
                <a:cs typeface="Calibri" pitchFamily="34" charset="0"/>
              </a:rPr>
              <a:t>o</a:t>
            </a:r>
            <a:r>
              <a:rPr altLang="en-IN" b="1" dirty="0" sz="2300" lang="en-US" smtClean="0">
                <a:solidFill>
                  <a:srgbClr val="FF0000"/>
                </a:solidFill>
                <a:latin typeface="Calibri" pitchFamily="34" charset="0"/>
                <a:cs typeface="Calibri" pitchFamily="34" charset="0"/>
              </a:rPr>
              <a:t>log</a:t>
            </a:r>
            <a:r>
              <a:rPr altLang="en-IN" b="1" dirty="0" sz="2300" lang="en-US" smtClean="0">
                <a:solidFill>
                  <a:srgbClr val="FF0000"/>
                </a:solidFill>
                <a:latin typeface="Calibri" pitchFamily="34" charset="0"/>
                <a:cs typeface="Calibri" pitchFamily="34" charset="0"/>
              </a:rPr>
              <a:t>i</a:t>
            </a:r>
            <a:r>
              <a:rPr altLang="en-IN" b="1" dirty="0" sz="2300" lang="en-US" smtClean="0">
                <a:solidFill>
                  <a:srgbClr val="FF0000"/>
                </a:solidFill>
                <a:latin typeface="Calibri" pitchFamily="34" charset="0"/>
                <a:cs typeface="Calibri" pitchFamily="34" charset="0"/>
              </a:rPr>
              <a:t>e</a:t>
            </a:r>
            <a:r>
              <a:rPr altLang="en-IN" b="1" dirty="0" sz="2300" lang="en-US" smtClean="0">
                <a:solidFill>
                  <a:srgbClr val="FF0000"/>
                </a:solidFill>
                <a:latin typeface="Calibri" pitchFamily="34" charset="0"/>
                <a:cs typeface="Calibri" pitchFamily="34" charset="0"/>
              </a:rPr>
              <a:t>s</a:t>
            </a:r>
            <a:r>
              <a:rPr altLang="en-IN" b="1" dirty="0" sz="2300" lang="en-US" smtClean="0">
                <a:solidFill>
                  <a:srgbClr val="FF0000"/>
                </a:solidFill>
                <a:latin typeface="Calibri" pitchFamily="34" charset="0"/>
                <a:cs typeface="Calibri" pitchFamily="34" charset="0"/>
              </a:rPr>
              <a:t> </a:t>
            </a:r>
            <a:r>
              <a:rPr altLang="en-IN" b="1" dirty="0" sz="2300" lang="en-US" smtClean="0">
                <a:solidFill>
                  <a:srgbClr val="FF0000"/>
                </a:solidFill>
                <a:latin typeface="Calibri" pitchFamily="34" charset="0"/>
                <a:cs typeface="Calibri" pitchFamily="34" charset="0"/>
              </a:rPr>
              <a:t>rel</a:t>
            </a:r>
            <a:r>
              <a:rPr altLang="en-IN" b="1" dirty="0" sz="2300" lang="en-US" smtClean="0">
                <a:solidFill>
                  <a:srgbClr val="FF0000"/>
                </a:solidFill>
                <a:latin typeface="Calibri" pitchFamily="34" charset="0"/>
                <a:cs typeface="Calibri" pitchFamily="34" charset="0"/>
              </a:rPr>
              <a:t>a</a:t>
            </a:r>
            <a:r>
              <a:rPr altLang="en-IN" b="1" dirty="0" sz="2300" lang="en-US" smtClean="0">
                <a:solidFill>
                  <a:srgbClr val="FF0000"/>
                </a:solidFill>
                <a:latin typeface="Calibri" pitchFamily="34" charset="0"/>
                <a:cs typeface="Calibri" pitchFamily="34" charset="0"/>
              </a:rPr>
              <a:t>t</a:t>
            </a:r>
            <a:r>
              <a:rPr altLang="en-IN" b="1" dirty="0" sz="2300" lang="en-US" smtClean="0">
                <a:solidFill>
                  <a:srgbClr val="FF0000"/>
                </a:solidFill>
                <a:latin typeface="Calibri" pitchFamily="34" charset="0"/>
                <a:cs typeface="Calibri" pitchFamily="34" charset="0"/>
              </a:rPr>
              <a:t>e</a:t>
            </a:r>
            <a:r>
              <a:rPr altLang="en-IN" b="1" dirty="0" sz="2300" lang="en-US" smtClean="0">
                <a:solidFill>
                  <a:srgbClr val="FF0000"/>
                </a:solidFill>
                <a:latin typeface="Calibri" pitchFamily="34" charset="0"/>
                <a:cs typeface="Calibri" pitchFamily="34" charset="0"/>
              </a:rPr>
              <a:t>d</a:t>
            </a:r>
            <a:r>
              <a:rPr altLang="en-IN" b="1" dirty="0" sz="2300" lang="en-US" smtClean="0">
                <a:solidFill>
                  <a:srgbClr val="FF0000"/>
                </a:solidFill>
                <a:latin typeface="Calibri" pitchFamily="34" charset="0"/>
                <a:cs typeface="Calibri" pitchFamily="34" charset="0"/>
              </a:rPr>
              <a:t> </a:t>
            </a:r>
            <a:r>
              <a:rPr altLang="en-IN" b="1" dirty="0" sz="2300" lang="en-US" smtClean="0">
                <a:solidFill>
                  <a:srgbClr val="FF0000"/>
                </a:solidFill>
                <a:latin typeface="Calibri" pitchFamily="34" charset="0"/>
                <a:cs typeface="Calibri" pitchFamily="34" charset="0"/>
              </a:rPr>
              <a:t>t</a:t>
            </a:r>
            <a:r>
              <a:rPr altLang="en-IN" b="1" dirty="0" sz="2300" lang="en-US" smtClean="0">
                <a:solidFill>
                  <a:srgbClr val="FF0000"/>
                </a:solidFill>
                <a:latin typeface="Calibri" pitchFamily="34" charset="0"/>
                <a:cs typeface="Calibri" pitchFamily="34" charset="0"/>
              </a:rPr>
              <a:t>o</a:t>
            </a:r>
            <a:r>
              <a:rPr altLang="en-IN" b="1" dirty="0" sz="2300" lang="en-US" smtClean="0">
                <a:solidFill>
                  <a:srgbClr val="FF0000"/>
                </a:solidFill>
                <a:latin typeface="Calibri" pitchFamily="34" charset="0"/>
                <a:cs typeface="Calibri" pitchFamily="34" charset="0"/>
              </a:rPr>
              <a:t> </a:t>
            </a:r>
            <a:r>
              <a:rPr altLang="en-IN" b="1" dirty="0" sz="2300" lang="en-US" smtClean="0">
                <a:solidFill>
                  <a:srgbClr val="FF0000"/>
                </a:solidFill>
                <a:latin typeface="Calibri" pitchFamily="34" charset="0"/>
                <a:cs typeface="Calibri" pitchFamily="34" charset="0"/>
              </a:rPr>
              <a:t>R</a:t>
            </a:r>
            <a:r>
              <a:rPr altLang="en-IN" b="1" dirty="0" sz="2300" lang="en-US" smtClean="0">
                <a:solidFill>
                  <a:srgbClr val="FF0000"/>
                </a:solidFill>
                <a:latin typeface="Calibri" pitchFamily="34" charset="0"/>
                <a:cs typeface="Calibri" pitchFamily="34" charset="0"/>
              </a:rPr>
              <a:t>o</a:t>
            </a:r>
            <a:r>
              <a:rPr altLang="en-IN" b="1" dirty="0" sz="2300" lang="en-US" smtClean="0">
                <a:solidFill>
                  <a:srgbClr val="FF0000"/>
                </a:solidFill>
                <a:latin typeface="Calibri" pitchFamily="34" charset="0"/>
                <a:cs typeface="Calibri" pitchFamily="34" charset="0"/>
              </a:rPr>
              <a:t>y</a:t>
            </a:r>
            <a:r>
              <a:rPr altLang="en-IN" b="1" dirty="0" sz="2300" lang="en-US" smtClean="0">
                <a:solidFill>
                  <a:srgbClr val="FF0000"/>
                </a:solidFill>
                <a:latin typeface="Calibri" pitchFamily="34" charset="0"/>
                <a:cs typeface="Calibri" pitchFamily="34" charset="0"/>
              </a:rPr>
              <a:t>a</a:t>
            </a:r>
            <a:r>
              <a:rPr altLang="en-IN" b="1" dirty="0" sz="2300" lang="en-US" smtClean="0">
                <a:solidFill>
                  <a:srgbClr val="FF0000"/>
                </a:solidFill>
                <a:latin typeface="Calibri" pitchFamily="34" charset="0"/>
                <a:cs typeface="Calibri" pitchFamily="34" charset="0"/>
              </a:rPr>
              <a:t>l</a:t>
            </a:r>
            <a:r>
              <a:rPr altLang="en-IN" b="1" dirty="0" sz="2300" lang="en-US" smtClean="0">
                <a:solidFill>
                  <a:srgbClr val="FF0000"/>
                </a:solidFill>
                <a:latin typeface="Calibri" pitchFamily="34" charset="0"/>
                <a:cs typeface="Calibri" pitchFamily="34" charset="0"/>
              </a:rPr>
              <a:t>t</a:t>
            </a:r>
            <a:r>
              <a:rPr altLang="en-IN" b="1" dirty="0" sz="2300" lang="en-US" smtClean="0">
                <a:solidFill>
                  <a:srgbClr val="FF0000"/>
                </a:solidFill>
                <a:latin typeface="Calibri" pitchFamily="34" charset="0"/>
                <a:cs typeface="Calibri" pitchFamily="34" charset="0"/>
              </a:rPr>
              <a:t>y</a:t>
            </a:r>
            <a:r>
              <a:rPr altLang="en-IN" b="1" dirty="0" sz="2300" lang="en-US" smtClean="0">
                <a:solidFill>
                  <a:srgbClr val="FF0000"/>
                </a:solidFill>
                <a:latin typeface="Calibri" pitchFamily="34" charset="0"/>
                <a:cs typeface="Calibri" pitchFamily="34" charset="0"/>
              </a:rPr>
              <a:t> </a:t>
            </a:r>
            <a:r>
              <a:rPr altLang="en-IN" b="1" dirty="0" sz="2300" lang="en-US" smtClean="0">
                <a:solidFill>
                  <a:srgbClr val="FF0000"/>
                </a:solidFill>
                <a:latin typeface="Calibri" pitchFamily="34" charset="0"/>
                <a:cs typeface="Calibri" pitchFamily="34" charset="0"/>
              </a:rPr>
              <a:t>A</a:t>
            </a:r>
            <a:r>
              <a:rPr altLang="en-IN" b="1" dirty="0" sz="2300" lang="en-US" smtClean="0">
                <a:solidFill>
                  <a:srgbClr val="FF0000"/>
                </a:solidFill>
                <a:latin typeface="Calibri" pitchFamily="34" charset="0"/>
                <a:cs typeface="Calibri" pitchFamily="34" charset="0"/>
              </a:rPr>
              <a:t>c</a:t>
            </a:r>
            <a:r>
              <a:rPr altLang="en-IN" b="1" dirty="0" sz="2300" lang="en-US" smtClean="0">
                <a:solidFill>
                  <a:srgbClr val="FF0000"/>
                </a:solidFill>
                <a:latin typeface="Calibri" pitchFamily="34" charset="0"/>
                <a:cs typeface="Calibri" pitchFamily="34" charset="0"/>
              </a:rPr>
              <a:t>c</a:t>
            </a:r>
            <a:r>
              <a:rPr altLang="en-IN" b="1" dirty="0" sz="2300" lang="en-US" smtClean="0">
                <a:solidFill>
                  <a:srgbClr val="FF0000"/>
                </a:solidFill>
                <a:latin typeface="Calibri" pitchFamily="34" charset="0"/>
                <a:cs typeface="Calibri" pitchFamily="34" charset="0"/>
              </a:rPr>
              <a:t>o</a:t>
            </a:r>
            <a:r>
              <a:rPr altLang="en-IN" b="1" dirty="0" sz="2300" lang="en-US" smtClean="0">
                <a:solidFill>
                  <a:srgbClr val="FF0000"/>
                </a:solidFill>
                <a:latin typeface="Calibri" pitchFamily="34" charset="0"/>
                <a:cs typeface="Calibri" pitchFamily="34" charset="0"/>
              </a:rPr>
              <a:t>u</a:t>
            </a:r>
            <a:r>
              <a:rPr altLang="en-IN" b="1" dirty="0" sz="2300" lang="en-US" smtClean="0">
                <a:solidFill>
                  <a:srgbClr val="FF0000"/>
                </a:solidFill>
                <a:latin typeface="Calibri" pitchFamily="34" charset="0"/>
                <a:cs typeface="Calibri" pitchFamily="34" charset="0"/>
              </a:rPr>
              <a:t>n</a:t>
            </a:r>
            <a:r>
              <a:rPr altLang="en-IN" b="1" dirty="0" sz="2300" lang="en-US" smtClean="0">
                <a:solidFill>
                  <a:srgbClr val="FF0000"/>
                </a:solidFill>
                <a:latin typeface="Calibri" pitchFamily="34" charset="0"/>
                <a:cs typeface="Calibri" pitchFamily="34" charset="0"/>
              </a:rPr>
              <a:t>t</a:t>
            </a:r>
            <a:r>
              <a:rPr altLang="en-IN" b="1" dirty="0" sz="2300" lang="en-US" smtClean="0">
                <a:solidFill>
                  <a:srgbClr val="FF0000"/>
                </a:solidFill>
                <a:latin typeface="Calibri" pitchFamily="34" charset="0"/>
                <a:cs typeface="Calibri" pitchFamily="34" charset="0"/>
              </a:rPr>
              <a:t>s</a:t>
            </a:r>
            <a:r>
              <a:rPr b="1" dirty="0" sz="2300" lang="en-US" smtClean="0">
                <a:solidFill>
                  <a:srgbClr val="FF0000"/>
                </a:solidFill>
                <a:latin typeface="Calibri" pitchFamily="34" charset="0"/>
                <a:cs typeface="Calibri" pitchFamily="34" charset="0"/>
              </a:rPr>
              <a:t>:</a:t>
            </a:r>
            <a:endParaRPr altLang="en-US" sz="2300" lang="zh-CN"/>
          </a:p>
          <a:p>
            <a:pPr algn="just"/>
            <a:endParaRPr b="1" dirty="0" sz="2300" lang="en-US" smtClean="0">
              <a:solidFill>
                <a:srgbClr val="FF0000"/>
              </a:solidFill>
              <a:latin typeface="Calibri" pitchFamily="34" charset="0"/>
              <a:cs typeface="Calibri" pitchFamily="34" charset="0"/>
            </a:endParaRPr>
          </a:p>
          <a:p>
            <a:pPr algn="just"/>
            <a:r>
              <a:rPr b="0" dirty="0" sz="2300" lang="en-US" smtClean="0">
                <a:solidFill>
                  <a:srgbClr val="000000"/>
                </a:solidFill>
                <a:latin typeface="Calibri" pitchFamily="34" charset="0"/>
                <a:cs typeface="Calibri" pitchFamily="34" charset="0"/>
              </a:rPr>
              <a:t>Following are the important terms, which are used in Royalty agreements −</a:t>
            </a:r>
            <a:endParaRPr b="1" dirty="0" sz="2300" lang="en-US" smtClean="0">
              <a:solidFill>
                <a:srgbClr val="FF0000"/>
              </a:solidFill>
              <a:latin typeface="Calibri" pitchFamily="34" charset="0"/>
              <a:cs typeface="Calibri" pitchFamily="34" charset="0"/>
            </a:endParaRPr>
          </a:p>
          <a:p>
            <a:pPr algn="just"/>
            <a:endParaRPr b="1" dirty="0" sz="2300" lang="en-US" smtClean="0">
              <a:solidFill>
                <a:srgbClr val="FF0000"/>
              </a:solidFill>
              <a:latin typeface="Calibri" pitchFamily="34" charset="0"/>
              <a:cs typeface="Calibri" pitchFamily="34" charset="0"/>
            </a:endParaRPr>
          </a:p>
          <a:p>
            <a:pPr algn="just"/>
            <a:r>
              <a:rPr b="1" dirty="0" sz="2500" lang="en-US" smtClean="0">
                <a:solidFill>
                  <a:srgbClr val="008000"/>
                </a:solidFill>
                <a:latin typeface="Calibri" pitchFamily="34" charset="0"/>
                <a:cs typeface="Calibri" pitchFamily="34" charset="0"/>
              </a:rPr>
              <a:t>Royalty</a:t>
            </a:r>
            <a:endParaRPr b="1" dirty="0" sz="2500" lang="en-US" smtClean="0">
              <a:solidFill>
                <a:srgbClr val="008000"/>
              </a:solidFill>
              <a:latin typeface="Calibri" pitchFamily="34" charset="0"/>
              <a:cs typeface="Calibri" pitchFamily="34" charset="0"/>
            </a:endParaRPr>
          </a:p>
          <a:p>
            <a:pPr algn="just"/>
            <a:r>
              <a:rPr b="0" dirty="0" sz="2300" lang="en-US" smtClean="0">
                <a:solidFill>
                  <a:srgbClr val="000000"/>
                </a:solidFill>
                <a:latin typeface="Calibri" pitchFamily="34" charset="0"/>
                <a:cs typeface="Calibri" pitchFamily="34" charset="0"/>
              </a:rPr>
              <a:t>A periodic payment, which may be based on a sale or output is called Royalty. Royalty is payable by the lessee of a mine to the lessor, by publisher of the book to the author of the book, by the manufacturer to the patentee, etc.</a:t>
            </a:r>
            <a:endParaRPr b="1" dirty="0" sz="2300" lang="en-US" smtClean="0">
              <a:solidFill>
                <a:srgbClr val="FF0000"/>
              </a:solidFill>
              <a:latin typeface="Calibri" pitchFamily="34" charset="0"/>
              <a:cs typeface="Calibri" pitchFamily="34" charset="0"/>
            </a:endParaRPr>
          </a:p>
          <a:p>
            <a:pPr algn="just"/>
            <a:endParaRPr b="1" dirty="0" sz="2300" lang="en-US" smtClean="0">
              <a:solidFill>
                <a:srgbClr val="FF0000"/>
              </a:solidFill>
              <a:latin typeface="Calibri" pitchFamily="34" charset="0"/>
              <a:cs typeface="Calibri" pitchFamily="34" charset="0"/>
            </a:endParaRPr>
          </a:p>
          <a:p>
            <a:pPr algn="just"/>
            <a:r>
              <a:rPr b="1" dirty="0" sz="2400" lang="en-US" smtClean="0">
                <a:solidFill>
                  <a:srgbClr val="008000"/>
                </a:solidFill>
                <a:latin typeface="Calibri" pitchFamily="34" charset="0"/>
                <a:cs typeface="Calibri" pitchFamily="34" charset="0"/>
              </a:rPr>
              <a:t>Landlord</a:t>
            </a:r>
            <a:endParaRPr b="1" dirty="0" sz="2400" lang="en-US" smtClean="0">
              <a:solidFill>
                <a:srgbClr val="008000"/>
              </a:solidFill>
              <a:latin typeface="Calibri" pitchFamily="34" charset="0"/>
              <a:cs typeface="Calibri" pitchFamily="34" charset="0"/>
            </a:endParaRPr>
          </a:p>
          <a:p>
            <a:pPr algn="just"/>
            <a:r>
              <a:rPr b="0" dirty="0" sz="2300" lang="en-US" smtClean="0">
                <a:solidFill>
                  <a:srgbClr val="000000"/>
                </a:solidFill>
                <a:latin typeface="Calibri" pitchFamily="34" charset="0"/>
                <a:cs typeface="Calibri" pitchFamily="34" charset="0"/>
              </a:rPr>
              <a:t>Landlords are the persons who have the legal rights on mine or quarry or patent right or copybook rights.</a:t>
            </a:r>
            <a:endParaRPr b="1" dirty="0" sz="2300" lang="en-US" smtClean="0">
              <a:solidFill>
                <a:srgbClr val="FF0000"/>
              </a:solidFill>
              <a:latin typeface="Calibri" pitchFamily="34" charset="0"/>
              <a:cs typeface="Calibri" pitchFamily="34" charset="0"/>
            </a:endParaRPr>
          </a:p>
          <a:p>
            <a:pPr algn="just"/>
            <a:endParaRPr b="1" dirty="0" sz="2300" lang="en-US" smtClean="0">
              <a:solidFill>
                <a:srgbClr val="FF0000"/>
              </a:solidFill>
              <a:latin typeface="Calibri" pitchFamily="34" charset="0"/>
              <a:cs typeface="Calibri" pitchFamily="34" charset="0"/>
            </a:endParaRPr>
          </a:p>
          <a:p>
            <a:pPr algn="just"/>
            <a:r>
              <a:rPr b="0" dirty="0" sz="2300" lang="en-US" smtClean="0">
                <a:solidFill>
                  <a:srgbClr val="000000"/>
                </a:solidFill>
                <a:latin typeface="Calibri" pitchFamily="34" charset="0"/>
                <a:cs typeface="Calibri" pitchFamily="34" charset="0"/>
              </a:rPr>
              <a:t> </a:t>
            </a:r>
            <a:endParaRPr b="1" dirty="0" sz="2300" lang="en-US" smtClean="0">
              <a:solidFill>
                <a:srgbClr val="FF0000"/>
              </a:solidFill>
              <a:latin typeface="Calibri" pitchFamily="34" charset="0"/>
              <a:cs typeface="Calibri" pitchFamily="34" charset="0"/>
            </a:endParaRPr>
          </a:p>
        </p:txBody>
      </p:sp>
    </p:spTree>
  </p:cSld>
  <p:clrMapOvr>
    <a:masterClrMapping/>
  </p:clrMapOvr>
  <p:transition spd="slow">
    <p:wedg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58" name=""/>
        <p:cNvGrpSpPr/>
        <p:nvPr/>
      </p:nvGrpSpPr>
      <p:grpSpPr>
        <a:xfrm>
          <a:off x="0" y="0"/>
          <a:ext cx="0" cy="0"/>
          <a:chOff x="0" y="0"/>
          <a:chExt cx="0" cy="0"/>
        </a:xfrm>
      </p:grpSpPr>
      <p:sp>
        <p:nvSpPr>
          <p:cNvPr id="1048690" name="Slide Number Placeholder 5"/>
          <p:cNvSpPr>
            <a:spLocks noGrp="1"/>
          </p:cNvSpPr>
          <p:nvPr>
            <p:ph type="sldNum" sz="quarter" idx="12"/>
          </p:nvPr>
        </p:nvSpPr>
        <p:spPr/>
        <p:txBody>
          <a:bodyPr>
            <a:normAutofit/>
          </a:bodyPr>
          <a:p>
            <a:fld id="{BEFF15C5-7A37-4B5C-9F13-4DD073D7DC40}" type="slidenum">
              <a:rPr lang="en-US" smtClean="0"/>
              <a:t>5</a:t>
            </a:fld>
            <a:endParaRPr dirty="0" lang="en-US"/>
          </a:p>
        </p:txBody>
      </p:sp>
      <p:sp>
        <p:nvSpPr>
          <p:cNvPr id="1048692" name="Rectangle 3"/>
          <p:cNvSpPr/>
          <p:nvPr/>
        </p:nvSpPr>
        <p:spPr>
          <a:xfrm>
            <a:off x="457200" y="228600"/>
            <a:ext cx="8382000" cy="4587240"/>
          </a:xfrm>
          <a:prstGeom prst="rect"/>
        </p:spPr>
        <p:txBody>
          <a:bodyPr wrap="square">
            <a:spAutoFit/>
          </a:bodyPr>
          <a:p>
            <a:pPr algn="just"/>
            <a:r>
              <a:rPr altLang="en-IN" b="1" dirty="0" sz="2400" lang="en-US" smtClean="0">
                <a:solidFill>
                  <a:srgbClr val="008000"/>
                </a:solidFill>
                <a:latin typeface="Calibri" pitchFamily="34" charset="0"/>
                <a:cs typeface="Calibri" pitchFamily="34" charset="0"/>
              </a:rPr>
              <a:t>Tenet</a:t>
            </a:r>
            <a:endParaRPr altLang="en-US" b="1" sz="2400" lang="zh-CN">
              <a:solidFill>
                <a:srgbClr val="008000"/>
              </a:solidFill>
            </a:endParaRPr>
          </a:p>
          <a:p>
            <a:pPr algn="just"/>
            <a:r>
              <a:rPr altLang="en-IN" b="0" dirty="0" sz="2300" lang="en-US" smtClean="0">
                <a:solidFill>
                  <a:srgbClr val="000000"/>
                </a:solidFill>
                <a:latin typeface="Calibri" pitchFamily="34" charset="0"/>
                <a:cs typeface="Calibri" pitchFamily="34" charset="0"/>
              </a:rPr>
              <a:t>An Author or publisher; lessee or patentor who takes out rights (usually commercial or personal rights) from the owner on lease against the consideration is called tenet..</a:t>
            </a:r>
            <a:endParaRPr altLang="en-US" b="0" sz="2300" lang="zh-CN">
              <a:solidFill>
                <a:srgbClr val="000000"/>
              </a:solidFill>
            </a:endParaRPr>
          </a:p>
          <a:p>
            <a:pPr algn="just"/>
            <a:endParaRPr altLang="en-US" b="0" sz="2300" lang="zh-CN">
              <a:solidFill>
                <a:srgbClr val="000000"/>
              </a:solidFill>
            </a:endParaRPr>
          </a:p>
          <a:p>
            <a:pPr algn="just"/>
            <a:r>
              <a:rPr altLang="en-IN" b="1" dirty="0" sz="2500" lang="en-US" smtClean="0">
                <a:solidFill>
                  <a:srgbClr val="008000"/>
                </a:solidFill>
                <a:latin typeface="Calibri" pitchFamily="34" charset="0"/>
                <a:cs typeface="Calibri" pitchFamily="34" charset="0"/>
              </a:rPr>
              <a:t>Minimum Rent</a:t>
            </a:r>
            <a:endParaRPr altLang="en-US" b="1" sz="2500" lang="zh-CN">
              <a:solidFill>
                <a:srgbClr val="008000"/>
              </a:solidFill>
            </a:endParaRPr>
          </a:p>
          <a:p>
            <a:pPr algn="just"/>
            <a:r>
              <a:rPr altLang="en-IN" b="0" dirty="0" sz="2300" lang="en-US" smtClean="0">
                <a:solidFill>
                  <a:srgbClr val="000000"/>
                </a:solidFill>
                <a:latin typeface="Calibri" pitchFamily="34" charset="0"/>
                <a:cs typeface="Calibri" pitchFamily="34" charset="0"/>
              </a:rPr>
              <a:t>According to the lease agreement, minimum rent, fixed rent, or dead rent is a type of guarantee made by the lessee to the lessor, in case of shortage of output or production or sale. It means, lessor will receive a minimum fix rent irrespective of the reason/s of the shortage of production.</a:t>
            </a:r>
            <a:r>
              <a:rPr altLang="en-IN" b="0" dirty="0" sz="2300" lang="en-US" smtClean="0">
                <a:solidFill>
                  <a:srgbClr val="000000"/>
                </a:solidFill>
                <a:latin typeface="Calibri" pitchFamily="34" charset="0"/>
                <a:cs typeface="Calibri" pitchFamily="34" charset="0"/>
              </a:rPr>
              <a:t> </a:t>
            </a:r>
            <a:r>
              <a:rPr altLang="en-IN" b="0" dirty="0" sz="2300" lang="en-US" smtClean="0">
                <a:solidFill>
                  <a:srgbClr val="000000"/>
                </a:solidFill>
                <a:latin typeface="Calibri" pitchFamily="34" charset="0"/>
                <a:cs typeface="Calibri" pitchFamily="34" charset="0"/>
              </a:rPr>
              <a:t>Payment of royalty will be minimum rent or actual royalty, whichever is higher</a:t>
            </a:r>
            <a:endParaRPr altLang="en-US" b="0" sz="2300" lang="zh-CN">
              <a:solidFill>
                <a:srgbClr val="000000"/>
              </a:solidFill>
            </a:endParaRPr>
          </a:p>
        </p:txBody>
      </p:sp>
    </p:spTree>
  </p:cSld>
  <p:clrMapOvr>
    <a:masterClrMapping/>
  </p:clrMapOvr>
  <p:transition spd="slow">
    <p:wedg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60" name=""/>
        <p:cNvGrpSpPr/>
        <p:nvPr/>
      </p:nvGrpSpPr>
      <p:grpSpPr>
        <a:xfrm>
          <a:off x="0" y="0"/>
          <a:ext cx="0" cy="0"/>
          <a:chOff x="0" y="0"/>
          <a:chExt cx="0" cy="0"/>
        </a:xfrm>
      </p:grpSpPr>
      <p:sp>
        <p:nvSpPr>
          <p:cNvPr id="1048695" name="Slide Number Placeholder 5"/>
          <p:cNvSpPr>
            <a:spLocks noGrp="1"/>
          </p:cNvSpPr>
          <p:nvPr>
            <p:ph type="sldNum" sz="quarter" idx="12"/>
          </p:nvPr>
        </p:nvSpPr>
        <p:spPr/>
        <p:txBody>
          <a:bodyPr>
            <a:normAutofit/>
          </a:bodyPr>
          <a:p>
            <a:fld id="{BEFF15C5-7A37-4B5C-9F13-4DD073D7DC40}" type="slidenum">
              <a:rPr lang="en-US" smtClean="0"/>
              <a:t>6</a:t>
            </a:fld>
            <a:endParaRPr dirty="0" lang="en-US"/>
          </a:p>
        </p:txBody>
      </p:sp>
      <p:sp>
        <p:nvSpPr>
          <p:cNvPr id="1048697" name="Rectangle 3"/>
          <p:cNvSpPr/>
          <p:nvPr/>
        </p:nvSpPr>
        <p:spPr>
          <a:xfrm>
            <a:off x="457200" y="228600"/>
            <a:ext cx="8382000" cy="6123939"/>
          </a:xfrm>
          <a:prstGeom prst="rect"/>
        </p:spPr>
        <p:txBody>
          <a:bodyPr wrap="square">
            <a:spAutoFit/>
          </a:bodyPr>
          <a:p>
            <a:pPr algn="just"/>
            <a:r>
              <a:rPr altLang="en-IN" b="1" dirty="0" sz="2200" lang="en-US" smtClean="0">
                <a:solidFill>
                  <a:srgbClr val="008000"/>
                </a:solidFill>
                <a:latin typeface="Calibri" pitchFamily="34" charset="0"/>
                <a:cs typeface="Calibri" pitchFamily="34" charset="0"/>
              </a:rPr>
              <a:t>Shortworkings</a:t>
            </a:r>
            <a:endParaRPr altLang="en-US" b="1" sz="2200" lang="zh-CN">
              <a:solidFill>
                <a:srgbClr val="008000"/>
              </a:solidFill>
            </a:endParaRPr>
          </a:p>
          <a:p>
            <a:pPr algn="just"/>
            <a:r>
              <a:rPr altLang="en-IN" b="0" dirty="0" sz="2200" lang="en-US" smtClean="0">
                <a:solidFill>
                  <a:srgbClr val="000000"/>
                </a:solidFill>
                <a:latin typeface="Calibri" pitchFamily="34" charset="0"/>
                <a:cs typeface="Calibri" pitchFamily="34" charset="0"/>
              </a:rPr>
              <a:t>Difference of minimum rent and actual royalty is known as shortworkings where payment of Royalty is payable on the basis of minimum rent due to shortage in the production or sale. For example, if calculated royalty is Rs. 900,000/- as per sale of books based on the above example, but royalty payable is Rs. 1000,000 as per minimum rent, shortworking will be Rs. 100,000 (Rs. 1,000,000 – Rs. 9,00,000).</a:t>
            </a:r>
            <a:endParaRPr altLang="en-US" b="0" sz="2200" lang="zh-CN">
              <a:solidFill>
                <a:srgbClr val="000000"/>
              </a:solidFill>
            </a:endParaRPr>
          </a:p>
          <a:p>
            <a:pPr algn="just"/>
            <a:endParaRPr altLang="en-US" b="0" sz="2200" lang="zh-CN">
              <a:solidFill>
                <a:srgbClr val="000000"/>
              </a:solidFill>
            </a:endParaRPr>
          </a:p>
          <a:p>
            <a:pPr algn="just"/>
            <a:r>
              <a:rPr altLang="en-IN" b="1" dirty="0" sz="2200" lang="en-US" smtClean="0">
                <a:solidFill>
                  <a:srgbClr val="008000"/>
                </a:solidFill>
                <a:latin typeface="Calibri" pitchFamily="34" charset="0"/>
                <a:cs typeface="Calibri" pitchFamily="34" charset="0"/>
              </a:rPr>
              <a:t>Ground Rent</a:t>
            </a:r>
            <a:endParaRPr altLang="en-US" b="1" sz="2200" lang="zh-CN">
              <a:solidFill>
                <a:srgbClr val="008000"/>
              </a:solidFill>
            </a:endParaRPr>
          </a:p>
          <a:p>
            <a:pPr algn="just"/>
            <a:r>
              <a:rPr altLang="en-IN" b="0" dirty="0" sz="2200" lang="en-US" smtClean="0">
                <a:solidFill>
                  <a:srgbClr val="000000"/>
                </a:solidFill>
                <a:latin typeface="Calibri" pitchFamily="34" charset="0"/>
                <a:cs typeface="Calibri" pitchFamily="34" charset="0"/>
              </a:rPr>
              <a:t>The rent, paid to the landlord for the use of land or surface on the yearly or half yearly basis is known as Ground Rent or Surface Rent.</a:t>
            </a:r>
            <a:endParaRPr altLang="en-US" b="0" sz="2200" lang="zh-CN">
              <a:solidFill>
                <a:srgbClr val="000000"/>
              </a:solidFill>
            </a:endParaRPr>
          </a:p>
          <a:p>
            <a:pPr algn="just"/>
            <a:endParaRPr altLang="en-US" b="0" sz="2200" lang="zh-CN">
              <a:solidFill>
                <a:srgbClr val="000000"/>
              </a:solidFill>
            </a:endParaRPr>
          </a:p>
          <a:p>
            <a:pPr algn="just"/>
            <a:r>
              <a:rPr altLang="en-IN" b="1" dirty="0" sz="2200" lang="en-US" smtClean="0">
                <a:solidFill>
                  <a:srgbClr val="008000"/>
                </a:solidFill>
                <a:latin typeface="Calibri" pitchFamily="34" charset="0"/>
                <a:cs typeface="Calibri" pitchFamily="34" charset="0"/>
              </a:rPr>
              <a:t>Right of Recouping</a:t>
            </a:r>
            <a:endParaRPr altLang="en-US" b="1" sz="2200" lang="zh-CN">
              <a:solidFill>
                <a:srgbClr val="008000"/>
              </a:solidFill>
            </a:endParaRPr>
          </a:p>
          <a:p>
            <a:pPr algn="just"/>
            <a:r>
              <a:rPr altLang="en-IN" b="0" dirty="0" sz="2200" lang="en-US" smtClean="0">
                <a:solidFill>
                  <a:srgbClr val="000000"/>
                </a:solidFill>
                <a:latin typeface="Calibri" pitchFamily="34" charset="0"/>
                <a:cs typeface="Calibri" pitchFamily="34" charset="0"/>
              </a:rPr>
              <a:t>It may contain in the royalty agreement that excess of minimum rent paid over the actual royalty (i.e. shortworkings), may be recoverable in the subsequent years. So, when the royalty is in excess of the minimum rent is called the right of recoupment (of shortworkings).</a:t>
            </a:r>
            <a:endParaRPr altLang="en-US" b="0" sz="2200" lang="zh-CN">
              <a:solidFill>
                <a:srgbClr val="000000"/>
              </a:solidFill>
            </a:endParaRPr>
          </a:p>
        </p:txBody>
      </p:sp>
    </p:spTree>
  </p:cSld>
  <p:clrMapOvr>
    <a:masterClrMapping/>
  </p:clrMapOvr>
  <p:transition spd="slow">
    <p:wedg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62" name=""/>
        <p:cNvGrpSpPr/>
        <p:nvPr/>
      </p:nvGrpSpPr>
      <p:grpSpPr>
        <a:xfrm>
          <a:off x="0" y="0"/>
          <a:ext cx="0" cy="0"/>
          <a:chOff x="0" y="0"/>
          <a:chExt cx="0" cy="0"/>
        </a:xfrm>
      </p:grpSpPr>
      <p:sp>
        <p:nvSpPr>
          <p:cNvPr id="1048699" name="Slide Number Placeholder 5"/>
          <p:cNvSpPr>
            <a:spLocks noGrp="1"/>
          </p:cNvSpPr>
          <p:nvPr>
            <p:ph type="sldNum" sz="quarter" idx="12"/>
          </p:nvPr>
        </p:nvSpPr>
        <p:spPr/>
        <p:txBody>
          <a:bodyPr>
            <a:normAutofit/>
          </a:bodyPr>
          <a:p>
            <a:fld id="{BEFF15C5-7A37-4B5C-9F13-4DD073D7DC40}" type="slidenum">
              <a:rPr lang="en-US" smtClean="0"/>
              <a:t>7</a:t>
            </a:fld>
            <a:endParaRPr dirty="0" lang="en-US"/>
          </a:p>
        </p:txBody>
      </p:sp>
      <p:sp>
        <p:nvSpPr>
          <p:cNvPr id="1048701" name="Rectangle 3"/>
          <p:cNvSpPr/>
          <p:nvPr/>
        </p:nvSpPr>
        <p:spPr>
          <a:xfrm>
            <a:off x="457200" y="228600"/>
            <a:ext cx="8382000" cy="5488940"/>
          </a:xfrm>
          <a:prstGeom prst="rect"/>
        </p:spPr>
        <p:txBody>
          <a:bodyPr wrap="square">
            <a:spAutoFit/>
          </a:bodyPr>
          <a:p>
            <a:pPr algn="just"/>
            <a:r>
              <a:rPr altLang="en-IN" b="0" dirty="0" sz="2200" lang="en-US" smtClean="0">
                <a:solidFill>
                  <a:srgbClr val="000000"/>
                </a:solidFill>
                <a:latin typeface="Calibri" pitchFamily="34" charset="0"/>
                <a:cs typeface="Calibri" pitchFamily="34" charset="0"/>
              </a:rPr>
              <a:t>Right of recoupment will be decided for the fixed period or for the floating period. When the right of recoupment is fixed for the certain starting years from the date of royalty agreement, it is said to be fixed or restricted. On the other hand, when the lessee is eligible to recoup the shortworkings in next 2 or 3 years from the year of its commencement, it is said to be floating.</a:t>
            </a:r>
            <a:endParaRPr altLang="en-US" b="0" sz="2200" lang="zh-CN">
              <a:solidFill>
                <a:srgbClr val="000000"/>
              </a:solidFill>
            </a:endParaRPr>
          </a:p>
          <a:p>
            <a:pPr algn="just"/>
            <a:r>
              <a:rPr altLang="en-IN" b="0" dirty="0" sz="2200" lang="en-US" smtClean="0">
                <a:solidFill>
                  <a:srgbClr val="000000"/>
                </a:solidFill>
                <a:latin typeface="Calibri" pitchFamily="34" charset="0"/>
                <a:cs typeface="Calibri" pitchFamily="34" charset="0"/>
              </a:rPr>
              <a:t>Shortworking will be shown on the asset side of Balance sheet up to allowable year of recouping after that it will be transferred to profit &amp; loss account (after expiry of allowable period).</a:t>
            </a:r>
            <a:endParaRPr altLang="en-US" b="0" sz="2200" lang="zh-CN">
              <a:solidFill>
                <a:srgbClr val="000000"/>
              </a:solidFill>
            </a:endParaRPr>
          </a:p>
          <a:p>
            <a:pPr algn="just"/>
            <a:endParaRPr altLang="en-US" b="1" sz="2200" lang="zh-CN">
              <a:solidFill>
                <a:srgbClr val="008000"/>
              </a:solidFill>
            </a:endParaRPr>
          </a:p>
          <a:p>
            <a:pPr algn="just"/>
            <a:r>
              <a:rPr altLang="en-IN" b="1" dirty="0" sz="2200" lang="en-US" smtClean="0">
                <a:solidFill>
                  <a:srgbClr val="008000"/>
                </a:solidFill>
                <a:latin typeface="Calibri" pitchFamily="34" charset="0"/>
                <a:cs typeface="Calibri" pitchFamily="34" charset="0"/>
              </a:rPr>
              <a:t>Lease Premium</a:t>
            </a:r>
            <a:endParaRPr altLang="en-US" b="1" sz="2200" lang="zh-CN">
              <a:solidFill>
                <a:srgbClr val="008000"/>
              </a:solidFill>
            </a:endParaRPr>
          </a:p>
          <a:p>
            <a:pPr algn="just"/>
            <a:r>
              <a:rPr altLang="en-IN" b="0" dirty="0" sz="2200" lang="en-US" smtClean="0">
                <a:solidFill>
                  <a:srgbClr val="000000"/>
                </a:solidFill>
                <a:latin typeface="Calibri" pitchFamily="34" charset="0"/>
                <a:cs typeface="Calibri" pitchFamily="34" charset="0"/>
              </a:rPr>
              <a:t>An Extra payment in addition to royalty, if any, paid by lessee to lessor is called Lease premium and will be treated as capital expenditure and it will be written off on yearly basis through profit and loss account as per the suitable method.</a:t>
            </a:r>
            <a:endParaRPr altLang="en-US" b="0" sz="2200" lang="zh-CN">
              <a:solidFill>
                <a:srgbClr val="000000"/>
              </a:solidFill>
            </a:endParaRPr>
          </a:p>
          <a:p>
            <a:pPr algn="just"/>
            <a:endParaRPr altLang="en-US" b="0" sz="2200" lang="zh-CN">
              <a:solidFill>
                <a:srgbClr val="000000"/>
              </a:solidFill>
            </a:endParaRPr>
          </a:p>
          <a:p>
            <a:pPr algn="just"/>
            <a:endParaRPr altLang="en-US" b="0" sz="2200" lang="zh-CN">
              <a:solidFill>
                <a:srgbClr val="000000"/>
              </a:solidFill>
            </a:endParaRPr>
          </a:p>
        </p:txBody>
      </p:sp>
    </p:spTree>
  </p:cSld>
  <p:clrMapOvr>
    <a:masterClrMapping/>
  </p:clrMapOvr>
  <p:transition spd="slow">
    <p:wedg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64" name=""/>
        <p:cNvGrpSpPr/>
        <p:nvPr/>
      </p:nvGrpSpPr>
      <p:grpSpPr>
        <a:xfrm>
          <a:off x="0" y="0"/>
          <a:ext cx="0" cy="0"/>
          <a:chOff x="0" y="0"/>
          <a:chExt cx="0" cy="0"/>
        </a:xfrm>
      </p:grpSpPr>
      <p:sp>
        <p:nvSpPr>
          <p:cNvPr id="1048703" name="Slide Number Placeholder 5"/>
          <p:cNvSpPr>
            <a:spLocks noGrp="1"/>
          </p:cNvSpPr>
          <p:nvPr>
            <p:ph type="sldNum" sz="quarter" idx="12"/>
          </p:nvPr>
        </p:nvSpPr>
        <p:spPr/>
        <p:txBody>
          <a:bodyPr>
            <a:normAutofit/>
          </a:bodyPr>
          <a:p>
            <a:fld id="{BEFF15C5-7A37-4B5C-9F13-4DD073D7DC40}" type="slidenum">
              <a:rPr lang="en-US" smtClean="0"/>
              <a:t>8</a:t>
            </a:fld>
            <a:endParaRPr dirty="0" lang="en-US"/>
          </a:p>
        </p:txBody>
      </p:sp>
      <p:sp>
        <p:nvSpPr>
          <p:cNvPr id="1048705" name="Rectangle 3"/>
          <p:cNvSpPr/>
          <p:nvPr/>
        </p:nvSpPr>
        <p:spPr>
          <a:xfrm>
            <a:off x="457200" y="228600"/>
            <a:ext cx="8382000" cy="4574540"/>
          </a:xfrm>
          <a:prstGeom prst="rect"/>
        </p:spPr>
        <p:txBody>
          <a:bodyPr wrap="square">
            <a:spAutoFit/>
          </a:bodyPr>
          <a:p>
            <a:pPr algn="just"/>
            <a:r>
              <a:rPr altLang="en-IN" b="1" dirty="0" sz="2200" lang="en-US" smtClean="0">
                <a:solidFill>
                  <a:srgbClr val="008000"/>
                </a:solidFill>
                <a:latin typeface="Calibri" pitchFamily="34" charset="0"/>
                <a:cs typeface="Calibri" pitchFamily="34" charset="0"/>
              </a:rPr>
              <a:t>Stoppage of Work</a:t>
            </a:r>
            <a:endParaRPr altLang="en-US" b="1" sz="2200" lang="zh-CN">
              <a:solidFill>
                <a:srgbClr val="008000"/>
              </a:solidFill>
            </a:endParaRPr>
          </a:p>
          <a:p>
            <a:pPr algn="just"/>
            <a:r>
              <a:rPr altLang="en-IN" b="0" dirty="0" sz="2200" lang="en-US" smtClean="0">
                <a:solidFill>
                  <a:srgbClr val="000000"/>
                </a:solidFill>
                <a:latin typeface="Calibri" pitchFamily="34" charset="0"/>
                <a:cs typeface="Calibri" pitchFamily="34" charset="0"/>
              </a:rPr>
              <a:t>Sometime, there may be stoppage of work due to conditions beyond control like strike, flood, etc. in this case, minimum rent is required to be revised as provided in the agreement.</a:t>
            </a:r>
            <a:endParaRPr altLang="en-US" b="0" sz="2200" lang="zh-CN">
              <a:solidFill>
                <a:srgbClr val="000000"/>
              </a:solidFill>
            </a:endParaRPr>
          </a:p>
          <a:p>
            <a:pPr algn="just"/>
            <a:r>
              <a:rPr altLang="en-IN" b="0" dirty="0" sz="2200" lang="en-US" smtClean="0">
                <a:solidFill>
                  <a:srgbClr val="000000"/>
                </a:solidFill>
                <a:latin typeface="Calibri" pitchFamily="34" charset="0"/>
                <a:cs typeface="Calibri" pitchFamily="34" charset="0"/>
              </a:rPr>
              <a:t>Revision of the minimum rent will be −</a:t>
            </a:r>
            <a:endParaRPr altLang="en-US" b="0" sz="2200" lang="zh-CN">
              <a:solidFill>
                <a:srgbClr val="000000"/>
              </a:solidFill>
            </a:endParaRPr>
          </a:p>
          <a:p>
            <a:pPr algn="just"/>
            <a:r>
              <a:rPr altLang="en-IN" b="0" dirty="0" sz="2200" lang="en-US" smtClean="0">
                <a:solidFill>
                  <a:srgbClr val="000000"/>
                </a:solidFill>
                <a:latin typeface="Calibri" pitchFamily="34" charset="0"/>
                <a:cs typeface="Calibri" pitchFamily="34" charset="0"/>
              </a:rPr>
              <a:t>Reduction of minimum rent in the proportion of the stoppage of work;</a:t>
            </a:r>
            <a:endParaRPr altLang="en-US" b="0" sz="2200" lang="zh-CN">
              <a:solidFill>
                <a:srgbClr val="000000"/>
              </a:solidFill>
            </a:endParaRPr>
          </a:p>
          <a:p>
            <a:pPr algn="just"/>
            <a:r>
              <a:rPr altLang="en-IN" b="0" dirty="0" sz="2200" lang="en-US" smtClean="0">
                <a:solidFill>
                  <a:srgbClr val="000000"/>
                </a:solidFill>
                <a:latin typeface="Calibri" pitchFamily="34" charset="0"/>
                <a:cs typeface="Calibri" pitchFamily="34" charset="0"/>
              </a:rPr>
              <a:t>On the basis of fixed percentage; or</a:t>
            </a:r>
            <a:endParaRPr altLang="en-US" b="0" sz="2200" lang="zh-CN">
              <a:solidFill>
                <a:srgbClr val="000000"/>
              </a:solidFill>
            </a:endParaRPr>
          </a:p>
          <a:p>
            <a:pPr algn="just"/>
            <a:r>
              <a:rPr altLang="en-IN" b="0" dirty="0" sz="2200" lang="en-US" smtClean="0">
                <a:solidFill>
                  <a:srgbClr val="000000"/>
                </a:solidFill>
                <a:latin typeface="Calibri" pitchFamily="34" charset="0"/>
                <a:cs typeface="Calibri" pitchFamily="34" charset="0"/>
              </a:rPr>
              <a:t>By a fixed amount in the year of stoppage.</a:t>
            </a:r>
            <a:endParaRPr altLang="en-US" b="0" sz="2200" lang="zh-CN">
              <a:solidFill>
                <a:srgbClr val="000000"/>
              </a:solidFill>
            </a:endParaRPr>
          </a:p>
          <a:p>
            <a:pPr algn="just"/>
            <a:endParaRPr altLang="en-US" b="0" sz="2200" lang="zh-CN">
              <a:solidFill>
                <a:srgbClr val="000000"/>
              </a:solidFill>
            </a:endParaRPr>
          </a:p>
          <a:p>
            <a:pPr algn="just"/>
            <a:r>
              <a:rPr altLang="en-IN" b="1" dirty="0" sz="2400" lang="en-US" smtClean="0">
                <a:solidFill>
                  <a:srgbClr val="008000"/>
                </a:solidFill>
                <a:latin typeface="Calibri" pitchFamily="34" charset="0"/>
                <a:cs typeface="Calibri" pitchFamily="34" charset="0"/>
              </a:rPr>
              <a:t>Sub Lease</a:t>
            </a:r>
            <a:endParaRPr altLang="en-US" b="1" sz="2400" lang="zh-CN">
              <a:solidFill>
                <a:srgbClr val="008000"/>
              </a:solidFill>
            </a:endParaRPr>
          </a:p>
          <a:p>
            <a:pPr algn="just"/>
            <a:r>
              <a:rPr altLang="en-IN" b="0" dirty="0" sz="2200" lang="en-US" smtClean="0">
                <a:solidFill>
                  <a:srgbClr val="000000"/>
                </a:solidFill>
                <a:latin typeface="Calibri" pitchFamily="34" charset="0"/>
                <a:cs typeface="Calibri" pitchFamily="34" charset="0"/>
              </a:rPr>
              <a:t>Sometime, landlord or lessor allows lessee to sublet some part of the mine or land as a sub-lessee. In this case, lessee will become lessor for sub lessee and lessee for main landlord.</a:t>
            </a:r>
            <a:endParaRPr altLang="en-US" b="0" sz="2200" lang="zh-CN">
              <a:solidFill>
                <a:srgbClr val="000000"/>
              </a:solidFill>
            </a:endParaRPr>
          </a:p>
        </p:txBody>
      </p:sp>
    </p:spTree>
  </p:cSld>
  <p:clrMapOvr>
    <a:masterClrMapping/>
  </p:clrMapOvr>
  <p:transition spd="slow">
    <p:wedg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42" name=""/>
        <p:cNvGrpSpPr/>
        <p:nvPr/>
      </p:nvGrpSpPr>
      <p:grpSpPr>
        <a:xfrm>
          <a:off x="0" y="0"/>
          <a:ext cx="0" cy="0"/>
          <a:chOff x="0" y="0"/>
          <a:chExt cx="0" cy="0"/>
        </a:xfrm>
      </p:grpSpPr>
      <p:sp>
        <p:nvSpPr>
          <p:cNvPr id="1048618" name="Slide Number Placeholder 5"/>
          <p:cNvSpPr>
            <a:spLocks noGrp="1"/>
          </p:cNvSpPr>
          <p:nvPr>
            <p:ph type="sldNum" sz="quarter" idx="12"/>
          </p:nvPr>
        </p:nvSpPr>
        <p:spPr/>
        <p:txBody>
          <a:bodyPr>
            <a:normAutofit/>
          </a:bodyPr>
          <a:p>
            <a:fld id="{BEFF15C5-7A37-4B5C-9F13-4DD073D7DC40}" type="slidenum">
              <a:rPr lang="en-US" smtClean="0"/>
              <a:t>9</a:t>
            </a:fld>
            <a:endParaRPr dirty="0" lang="en-US"/>
          </a:p>
        </p:txBody>
      </p:sp>
      <p:sp>
        <p:nvSpPr>
          <p:cNvPr id="1048619" name="Title 1"/>
          <p:cNvSpPr>
            <a:spLocks noGrp="1"/>
          </p:cNvSpPr>
          <p:nvPr>
            <p:ph type="title"/>
          </p:nvPr>
        </p:nvSpPr>
        <p:spPr>
          <a:xfrm>
            <a:off x="685800" y="2743200"/>
            <a:ext cx="7772400" cy="1143000"/>
          </a:xfrm>
        </p:spPr>
        <p:txBody>
          <a:bodyPr/>
          <a:p>
            <a:pPr algn="ctr"/>
            <a:r>
              <a:rPr dirty="0" sz="5000" lang="en-US">
                <a:solidFill>
                  <a:srgbClr val="FF0000"/>
                </a:solidFill>
              </a:rPr>
              <a:t>Thank You</a:t>
            </a:r>
          </a:p>
        </p:txBody>
      </p:sp>
    </p:spTree>
  </p:cSld>
  <p:clrMapOvr>
    <a:masterClrMapping/>
  </p:clrMapOvr>
  <p:transition spd="slow">
    <p:wedg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lastClr="000000" val="windowText"/>
      </a:dk1>
      <a:lt1>
        <a:sysClr lastClr="FFFFFF" val="window"/>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r="5400000" dist="38100" rotWithShape="0">
              <a:srgbClr val="000000">
                <a:alpha val="35000"/>
              </a:srgbClr>
            </a:outerShdw>
          </a:effectLst>
        </a:effectStyle>
        <a:effectStyle>
          <a:effectLst>
            <a:outerShdw blurRad="50800" dir="5400000" dist="38100" rotWithShape="0">
              <a:srgbClr val="000000">
                <a:alpha val="35000"/>
              </a:srgbClr>
            </a:outerShdw>
          </a:effectLst>
        </a:effectStyle>
        <a:effectStyle>
          <a:effectLst>
            <a:outerShdw blurRad="63500" dir="5400000" dist="38100" rotWithShape="0">
              <a:srgbClr val="000000">
                <a:alpha val="45000"/>
              </a:srgbClr>
            </a:outerShdw>
          </a:effectLst>
          <a:scene3d>
            <a:camera prst="orthographicFront" fov="0">
              <a:rot lat="0" lon="0" rev="0"/>
            </a:camera>
            <a:lightRig dir="t" rig="glow">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algn="tl" flip="none" sx="50000" sy="50000" tx="0" ty="0"/>
        </a:blipFill>
      </a:bgFillStyleLst>
    </a:fmtScheme>
  </a:themeElements>
</a:theme>
</file>

<file path=ppt/theme/theme2.xml><?xml version="1.0" encoding="utf-8"?>
<a:theme xmlns:a="http://schemas.openxmlformats.org/drawingml/2006/main" name="Office Theme">
  <a:themeElements>
    <a:clrScheme name="Office">
      <a:dk1>
        <a:sysClr lastClr="000000" val="windowText"/>
      </a:dk1>
      <a:lt1>
        <a:sysClr lastClr="FFFFFF" val="window"/>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000"/>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Application>Microsoft Office PowerPoint</Application>
  <ScaleCrop>0</ScaleCrop>
  <LinksUpToDate>0</LinksUpToDate>
  <AppVersion>12.0000</AppVersion>
</Properties>
</file>

<file path=docProps/core.xml><?xml version="1.0" encoding="utf-8"?>
<cp:coreProperties xmlns:cp="http://schemas.openxmlformats.org/package/2006/metadata/core-properties" xmlns:dc="http://purl.org/dc/elements/1.1/" xmlns:dcterms="http://purl.org/dc/terms/" xmlns:xsi="http://www.w3.org/2001/XMLSchema-instance">
  <dc:title>Slide 1</dc:title>
  <dc:creator>HP</dc:creator>
  <cp:lastModifiedBy>HP</cp:lastModifiedBy>
  <dcterms:created xsi:type="dcterms:W3CDTF">2011-08-22T23:02:56Z</dcterms:created>
  <dcterms:modified xsi:type="dcterms:W3CDTF">2020-05-15T10:08:30Z</dcterms:modified>
</cp:coreProperties>
</file>